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Aldrich"/>
      <p:regular r:id="rId34"/>
    </p:embeddedFont>
    <p:embeddedFont>
      <p:font typeface="Bai Jamjuree"/>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BaiJamjuree-regular.fntdata"/><Relationship Id="rId34" Type="http://schemas.openxmlformats.org/officeDocument/2006/relationships/font" Target="fonts/Aldrich-regular.fntdata"/><Relationship Id="rId37" Type="http://schemas.openxmlformats.org/officeDocument/2006/relationships/font" Target="fonts/BaiJamjuree-italic.fntdata"/><Relationship Id="rId36" Type="http://schemas.openxmlformats.org/officeDocument/2006/relationships/font" Target="fonts/BaiJamjuree-bold.fntdata"/><Relationship Id="rId38" Type="http://schemas.openxmlformats.org/officeDocument/2006/relationships/font" Target="fonts/BaiJamjuree-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7" name="Shape 2577"/>
        <p:cNvGrpSpPr/>
        <p:nvPr/>
      </p:nvGrpSpPr>
      <p:grpSpPr>
        <a:xfrm>
          <a:off x="0" y="0"/>
          <a:ext cx="0" cy="0"/>
          <a:chOff x="0" y="0"/>
          <a:chExt cx="0" cy="0"/>
        </a:xfrm>
      </p:grpSpPr>
      <p:sp>
        <p:nvSpPr>
          <p:cNvPr id="2578" name="Google Shape;25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79" name="Google Shape;25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5" name="Shape 2755"/>
        <p:cNvGrpSpPr/>
        <p:nvPr/>
      </p:nvGrpSpPr>
      <p:grpSpPr>
        <a:xfrm>
          <a:off x="0" y="0"/>
          <a:ext cx="0" cy="0"/>
          <a:chOff x="0" y="0"/>
          <a:chExt cx="0" cy="0"/>
        </a:xfrm>
      </p:grpSpPr>
      <p:sp>
        <p:nvSpPr>
          <p:cNvPr id="2756" name="Google Shape;2756;g12948bcd1fb_0_22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7" name="Google Shape;2757;g12948bcd1fb_0_22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g2c5356a4019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0" name="Google Shape;2770;g2c5356a4019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7" name="Shape 2787"/>
        <p:cNvGrpSpPr/>
        <p:nvPr/>
      </p:nvGrpSpPr>
      <p:grpSpPr>
        <a:xfrm>
          <a:off x="0" y="0"/>
          <a:ext cx="0" cy="0"/>
          <a:chOff x="0" y="0"/>
          <a:chExt cx="0" cy="0"/>
        </a:xfrm>
      </p:grpSpPr>
      <p:sp>
        <p:nvSpPr>
          <p:cNvPr id="2788" name="Google Shape;2788;g13df85ff71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9" name="Google Shape;2789;g13df85ff71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8" name="Shape 2808"/>
        <p:cNvGrpSpPr/>
        <p:nvPr/>
      </p:nvGrpSpPr>
      <p:grpSpPr>
        <a:xfrm>
          <a:off x="0" y="0"/>
          <a:ext cx="0" cy="0"/>
          <a:chOff x="0" y="0"/>
          <a:chExt cx="0" cy="0"/>
        </a:xfrm>
      </p:grpSpPr>
      <p:sp>
        <p:nvSpPr>
          <p:cNvPr id="2809" name="Google Shape;2809;g12948bcd1fb_0_23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0" name="Google Shape;2810;g12948bcd1fb_0_23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5" name="Shape 2825"/>
        <p:cNvGrpSpPr/>
        <p:nvPr/>
      </p:nvGrpSpPr>
      <p:grpSpPr>
        <a:xfrm>
          <a:off x="0" y="0"/>
          <a:ext cx="0" cy="0"/>
          <a:chOff x="0" y="0"/>
          <a:chExt cx="0" cy="0"/>
        </a:xfrm>
      </p:grpSpPr>
      <p:sp>
        <p:nvSpPr>
          <p:cNvPr id="2826" name="Google Shape;2826;g12948bcd1fb_0_26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7" name="Google Shape;2827;g12948bcd1fb_0_26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2" name="Shape 2842"/>
        <p:cNvGrpSpPr/>
        <p:nvPr/>
      </p:nvGrpSpPr>
      <p:grpSpPr>
        <a:xfrm>
          <a:off x="0" y="0"/>
          <a:ext cx="0" cy="0"/>
          <a:chOff x="0" y="0"/>
          <a:chExt cx="0" cy="0"/>
        </a:xfrm>
      </p:grpSpPr>
      <p:sp>
        <p:nvSpPr>
          <p:cNvPr id="2843" name="Google Shape;2843;g2c5356a4019_7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4" name="Google Shape;2844;g2c5356a4019_7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1" name="Shape 2871"/>
        <p:cNvGrpSpPr/>
        <p:nvPr/>
      </p:nvGrpSpPr>
      <p:grpSpPr>
        <a:xfrm>
          <a:off x="0" y="0"/>
          <a:ext cx="0" cy="0"/>
          <a:chOff x="0" y="0"/>
          <a:chExt cx="0" cy="0"/>
        </a:xfrm>
      </p:grpSpPr>
      <p:sp>
        <p:nvSpPr>
          <p:cNvPr id="2872" name="Google Shape;2872;g2c5356a4019_4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3" name="Google Shape;2873;g2c5356a4019_4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2" name="Shape 2882"/>
        <p:cNvGrpSpPr/>
        <p:nvPr/>
      </p:nvGrpSpPr>
      <p:grpSpPr>
        <a:xfrm>
          <a:off x="0" y="0"/>
          <a:ext cx="0" cy="0"/>
          <a:chOff x="0" y="0"/>
          <a:chExt cx="0" cy="0"/>
        </a:xfrm>
      </p:grpSpPr>
      <p:sp>
        <p:nvSpPr>
          <p:cNvPr id="2883" name="Google Shape;2883;g2c5356a4019_4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4" name="Google Shape;2884;g2c5356a4019_4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4" name="Shape 2894"/>
        <p:cNvGrpSpPr/>
        <p:nvPr/>
      </p:nvGrpSpPr>
      <p:grpSpPr>
        <a:xfrm>
          <a:off x="0" y="0"/>
          <a:ext cx="0" cy="0"/>
          <a:chOff x="0" y="0"/>
          <a:chExt cx="0" cy="0"/>
        </a:xfrm>
      </p:grpSpPr>
      <p:sp>
        <p:nvSpPr>
          <p:cNvPr id="2895" name="Google Shape;2895;g2c5356a4019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6" name="Google Shape;2896;g2c5356a4019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3" name="Shape 2913"/>
        <p:cNvGrpSpPr/>
        <p:nvPr/>
      </p:nvGrpSpPr>
      <p:grpSpPr>
        <a:xfrm>
          <a:off x="0" y="0"/>
          <a:ext cx="0" cy="0"/>
          <a:chOff x="0" y="0"/>
          <a:chExt cx="0" cy="0"/>
        </a:xfrm>
      </p:grpSpPr>
      <p:sp>
        <p:nvSpPr>
          <p:cNvPr id="2914" name="Google Shape;2914;g2c5356a4019_4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5" name="Google Shape;2915;g2c5356a4019_4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5" name="Shape 2585"/>
        <p:cNvGrpSpPr/>
        <p:nvPr/>
      </p:nvGrpSpPr>
      <p:grpSpPr>
        <a:xfrm>
          <a:off x="0" y="0"/>
          <a:ext cx="0" cy="0"/>
          <a:chOff x="0" y="0"/>
          <a:chExt cx="0" cy="0"/>
        </a:xfrm>
      </p:grpSpPr>
      <p:sp>
        <p:nvSpPr>
          <p:cNvPr id="2586" name="Google Shape;2586;g127f379f98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7" name="Google Shape;2587;g127f379f98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6" name="Shape 2926"/>
        <p:cNvGrpSpPr/>
        <p:nvPr/>
      </p:nvGrpSpPr>
      <p:grpSpPr>
        <a:xfrm>
          <a:off x="0" y="0"/>
          <a:ext cx="0" cy="0"/>
          <a:chOff x="0" y="0"/>
          <a:chExt cx="0" cy="0"/>
        </a:xfrm>
      </p:grpSpPr>
      <p:sp>
        <p:nvSpPr>
          <p:cNvPr id="2927" name="Google Shape;2927;g13e437834e8_0_1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8" name="Google Shape;2928;g13e437834e8_0_1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4" name="Shape 2934"/>
        <p:cNvGrpSpPr/>
        <p:nvPr/>
      </p:nvGrpSpPr>
      <p:grpSpPr>
        <a:xfrm>
          <a:off x="0" y="0"/>
          <a:ext cx="0" cy="0"/>
          <a:chOff x="0" y="0"/>
          <a:chExt cx="0" cy="0"/>
        </a:xfrm>
      </p:grpSpPr>
      <p:sp>
        <p:nvSpPr>
          <p:cNvPr id="2935" name="Google Shape;2935;g2cf0106d514_4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6" name="Google Shape;2936;g2cf0106d514_4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0" name="Shape 2940"/>
        <p:cNvGrpSpPr/>
        <p:nvPr/>
      </p:nvGrpSpPr>
      <p:grpSpPr>
        <a:xfrm>
          <a:off x="0" y="0"/>
          <a:ext cx="0" cy="0"/>
          <a:chOff x="0" y="0"/>
          <a:chExt cx="0" cy="0"/>
        </a:xfrm>
      </p:grpSpPr>
      <p:sp>
        <p:nvSpPr>
          <p:cNvPr id="2941" name="Google Shape;2941;g2cf0106d514_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2" name="Google Shape;2942;g2cf0106d514_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9" name="Shape 2969"/>
        <p:cNvGrpSpPr/>
        <p:nvPr/>
      </p:nvGrpSpPr>
      <p:grpSpPr>
        <a:xfrm>
          <a:off x="0" y="0"/>
          <a:ext cx="0" cy="0"/>
          <a:chOff x="0" y="0"/>
          <a:chExt cx="0" cy="0"/>
        </a:xfrm>
      </p:grpSpPr>
      <p:sp>
        <p:nvSpPr>
          <p:cNvPr id="2970" name="Google Shape;2970;g2cf0106d514_4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1" name="Google Shape;2971;g2cf0106d514_4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7" name="Shape 2977"/>
        <p:cNvGrpSpPr/>
        <p:nvPr/>
      </p:nvGrpSpPr>
      <p:grpSpPr>
        <a:xfrm>
          <a:off x="0" y="0"/>
          <a:ext cx="0" cy="0"/>
          <a:chOff x="0" y="0"/>
          <a:chExt cx="0" cy="0"/>
        </a:xfrm>
      </p:grpSpPr>
      <p:sp>
        <p:nvSpPr>
          <p:cNvPr id="2978" name="Google Shape;2978;g2cf0106d514_4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9" name="Google Shape;2979;g2cf0106d514_4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6" name="Shape 2996"/>
        <p:cNvGrpSpPr/>
        <p:nvPr/>
      </p:nvGrpSpPr>
      <p:grpSpPr>
        <a:xfrm>
          <a:off x="0" y="0"/>
          <a:ext cx="0" cy="0"/>
          <a:chOff x="0" y="0"/>
          <a:chExt cx="0" cy="0"/>
        </a:xfrm>
      </p:grpSpPr>
      <p:sp>
        <p:nvSpPr>
          <p:cNvPr id="2997" name="Google Shape;2997;g2cf0106d514_4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8" name="Google Shape;2998;g2cf0106d514_4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5" name="Shape 3005"/>
        <p:cNvGrpSpPr/>
        <p:nvPr/>
      </p:nvGrpSpPr>
      <p:grpSpPr>
        <a:xfrm>
          <a:off x="0" y="0"/>
          <a:ext cx="0" cy="0"/>
          <a:chOff x="0" y="0"/>
          <a:chExt cx="0" cy="0"/>
        </a:xfrm>
      </p:grpSpPr>
      <p:sp>
        <p:nvSpPr>
          <p:cNvPr id="3006" name="Google Shape;3006;g2cf0106d514_4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7" name="Google Shape;3007;g2cf0106d514_4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4" name="Shape 3014"/>
        <p:cNvGrpSpPr/>
        <p:nvPr/>
      </p:nvGrpSpPr>
      <p:grpSpPr>
        <a:xfrm>
          <a:off x="0" y="0"/>
          <a:ext cx="0" cy="0"/>
          <a:chOff x="0" y="0"/>
          <a:chExt cx="0" cy="0"/>
        </a:xfrm>
      </p:grpSpPr>
      <p:sp>
        <p:nvSpPr>
          <p:cNvPr id="3015" name="Google Shape;3015;g2cf0106d51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6" name="Google Shape;3016;g2cf0106d51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0" name="Shape 3020"/>
        <p:cNvGrpSpPr/>
        <p:nvPr/>
      </p:nvGrpSpPr>
      <p:grpSpPr>
        <a:xfrm>
          <a:off x="0" y="0"/>
          <a:ext cx="0" cy="0"/>
          <a:chOff x="0" y="0"/>
          <a:chExt cx="0" cy="0"/>
        </a:xfrm>
      </p:grpSpPr>
      <p:sp>
        <p:nvSpPr>
          <p:cNvPr id="3021" name="Google Shape;3021;g12948bcd1fb_0_22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2" name="Google Shape;3022;g12948bcd1fb_0_22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4" name="Shape 3084"/>
        <p:cNvGrpSpPr/>
        <p:nvPr/>
      </p:nvGrpSpPr>
      <p:grpSpPr>
        <a:xfrm>
          <a:off x="0" y="0"/>
          <a:ext cx="0" cy="0"/>
          <a:chOff x="0" y="0"/>
          <a:chExt cx="0" cy="0"/>
        </a:xfrm>
      </p:grpSpPr>
      <p:sp>
        <p:nvSpPr>
          <p:cNvPr id="3085" name="Google Shape;3085;g26c3e7b696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6" name="Google Shape;3086;g26c3e7b696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12948bcd1fb_0_22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12948bcd1fb_0_22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7" name="Shape 2647"/>
        <p:cNvGrpSpPr/>
        <p:nvPr/>
      </p:nvGrpSpPr>
      <p:grpSpPr>
        <a:xfrm>
          <a:off x="0" y="0"/>
          <a:ext cx="0" cy="0"/>
          <a:chOff x="0" y="0"/>
          <a:chExt cx="0" cy="0"/>
        </a:xfrm>
      </p:grpSpPr>
      <p:sp>
        <p:nvSpPr>
          <p:cNvPr id="2648" name="Google Shape;2648;g127f379f98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9" name="Google Shape;2649;g127f379f98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g2c5356a4019_7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5" name="Google Shape;2655;g2c5356a4019_7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3" name="Shape 2683"/>
        <p:cNvGrpSpPr/>
        <p:nvPr/>
      </p:nvGrpSpPr>
      <p:grpSpPr>
        <a:xfrm>
          <a:off x="0" y="0"/>
          <a:ext cx="0" cy="0"/>
          <a:chOff x="0" y="0"/>
          <a:chExt cx="0" cy="0"/>
        </a:xfrm>
      </p:grpSpPr>
      <p:sp>
        <p:nvSpPr>
          <p:cNvPr id="2684" name="Google Shape;2684;g12948bcd1fb_0_22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5" name="Google Shape;2685;g12948bcd1fb_0_22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6" name="Shape 2696"/>
        <p:cNvGrpSpPr/>
        <p:nvPr/>
      </p:nvGrpSpPr>
      <p:grpSpPr>
        <a:xfrm>
          <a:off x="0" y="0"/>
          <a:ext cx="0" cy="0"/>
          <a:chOff x="0" y="0"/>
          <a:chExt cx="0" cy="0"/>
        </a:xfrm>
      </p:grpSpPr>
      <p:sp>
        <p:nvSpPr>
          <p:cNvPr id="2697" name="Google Shape;2697;g12948bcd1fb_0_22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8" name="Google Shape;2698;g12948bcd1fb_0_22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g13e437834e8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6" name="Google Shape;2716;g13e437834e8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5" name="Shape 2725"/>
        <p:cNvGrpSpPr/>
        <p:nvPr/>
      </p:nvGrpSpPr>
      <p:grpSpPr>
        <a:xfrm>
          <a:off x="0" y="0"/>
          <a:ext cx="0" cy="0"/>
          <a:chOff x="0" y="0"/>
          <a:chExt cx="0" cy="0"/>
        </a:xfrm>
      </p:grpSpPr>
      <p:sp>
        <p:nvSpPr>
          <p:cNvPr id="2726" name="Google Shape;2726;g2c5356a4019_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7" name="Google Shape;2727;g2c5356a4019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10" name="Google Shape;10;p2"/>
          <p:cNvSpPr txBox="1"/>
          <p:nvPr>
            <p:ph type="ctrTitle"/>
          </p:nvPr>
        </p:nvSpPr>
        <p:spPr>
          <a:xfrm>
            <a:off x="1248375" y="1541473"/>
            <a:ext cx="6647100" cy="1695900"/>
          </a:xfrm>
          <a:prstGeom prst="rect">
            <a:avLst/>
          </a:prstGeom>
        </p:spPr>
        <p:txBody>
          <a:bodyPr anchorCtr="0" anchor="t" bIns="91425" lIns="91425" spcFirstLastPara="1" rIns="91425" wrap="square" tIns="0">
            <a:noAutofit/>
          </a:bodyPr>
          <a:lstStyle>
            <a:lvl1pPr lvl="0" algn="ctr">
              <a:lnSpc>
                <a:spcPct val="90000"/>
              </a:lnSpc>
              <a:spcBef>
                <a:spcPts val="0"/>
              </a:spcBef>
              <a:spcAft>
                <a:spcPts val="0"/>
              </a:spcAft>
              <a:buSzPts val="5200"/>
              <a:buNone/>
              <a:defRPr sz="6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248525" y="3290708"/>
            <a:ext cx="6647100" cy="378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700">
                <a:solidFill>
                  <a:schemeClr val="lt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p:cNvPicPr preferRelativeResize="0"/>
          <p:nvPr/>
        </p:nvPicPr>
        <p:blipFill>
          <a:blip r:embed="rId3">
            <a:alphaModFix/>
          </a:blip>
          <a:stretch>
            <a:fillRect/>
          </a:stretch>
        </p:blipFill>
        <p:spPr>
          <a:xfrm>
            <a:off x="-467701" y="3755650"/>
            <a:ext cx="9353213" cy="2681250"/>
          </a:xfrm>
          <a:prstGeom prst="rect">
            <a:avLst/>
          </a:prstGeom>
          <a:noFill/>
          <a:ln>
            <a:noFill/>
          </a:ln>
        </p:spPr>
      </p:pic>
      <p:grpSp>
        <p:nvGrpSpPr>
          <p:cNvPr id="13" name="Google Shape;13;p2"/>
          <p:cNvGrpSpPr/>
          <p:nvPr/>
        </p:nvGrpSpPr>
        <p:grpSpPr>
          <a:xfrm>
            <a:off x="391864" y="3545270"/>
            <a:ext cx="289170" cy="284718"/>
            <a:chOff x="426000" y="3302025"/>
            <a:chExt cx="220875" cy="217475"/>
          </a:xfrm>
        </p:grpSpPr>
        <p:sp>
          <p:nvSpPr>
            <p:cNvPr id="14" name="Google Shape;14;p2"/>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 name="Google Shape;16;p2"/>
          <p:cNvGrpSpPr/>
          <p:nvPr/>
        </p:nvGrpSpPr>
        <p:grpSpPr>
          <a:xfrm>
            <a:off x="357713" y="905775"/>
            <a:ext cx="357454" cy="956304"/>
            <a:chOff x="357713" y="600975"/>
            <a:chExt cx="357454" cy="956304"/>
          </a:xfrm>
        </p:grpSpPr>
        <p:sp>
          <p:nvSpPr>
            <p:cNvPr id="17" name="Google Shape;17;p2"/>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a:off x="5258308" y="722871"/>
            <a:ext cx="793256" cy="182899"/>
            <a:chOff x="2685575" y="2835950"/>
            <a:chExt cx="433000" cy="99825"/>
          </a:xfrm>
        </p:grpSpPr>
        <p:sp>
          <p:nvSpPr>
            <p:cNvPr id="22" name="Google Shape;22;p2"/>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1409864" y="-1010428"/>
            <a:ext cx="2019176" cy="2019176"/>
            <a:chOff x="1943325" y="-220375"/>
            <a:chExt cx="1298672" cy="1298672"/>
          </a:xfrm>
        </p:grpSpPr>
        <p:sp>
          <p:nvSpPr>
            <p:cNvPr id="27" name="Google Shape;27;p2"/>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2"/>
          <p:cNvGrpSpPr/>
          <p:nvPr/>
        </p:nvGrpSpPr>
        <p:grpSpPr>
          <a:xfrm>
            <a:off x="8366565" y="3429220"/>
            <a:ext cx="1965289" cy="517060"/>
            <a:chOff x="3539975" y="3523525"/>
            <a:chExt cx="745925" cy="196250"/>
          </a:xfrm>
        </p:grpSpPr>
        <p:sp>
          <p:nvSpPr>
            <p:cNvPr id="76" name="Google Shape;76;p2"/>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2"/>
          <p:cNvSpPr/>
          <p:nvPr/>
        </p:nvSpPr>
        <p:spPr>
          <a:xfrm>
            <a:off x="7796285" y="2758125"/>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2"/>
          <p:cNvPicPr preferRelativeResize="0"/>
          <p:nvPr/>
        </p:nvPicPr>
        <p:blipFill>
          <a:blip r:embed="rId4">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4" name="Shape 524"/>
        <p:cNvGrpSpPr/>
        <p:nvPr/>
      </p:nvGrpSpPr>
      <p:grpSpPr>
        <a:xfrm>
          <a:off x="0" y="0"/>
          <a:ext cx="0" cy="0"/>
          <a:chOff x="0" y="0"/>
          <a:chExt cx="0" cy="0"/>
        </a:xfrm>
      </p:grpSpPr>
      <p:pic>
        <p:nvPicPr>
          <p:cNvPr id="525" name="Google Shape;525;p11"/>
          <p:cNvPicPr preferRelativeResize="0"/>
          <p:nvPr/>
        </p:nvPicPr>
        <p:blipFill rotWithShape="1">
          <a:blip r:embed="rId2">
            <a:alphaModFix amt="60000"/>
          </a:blip>
          <a:srcRect b="0" l="39" r="29" t="0"/>
          <a:stretch/>
        </p:blipFill>
        <p:spPr>
          <a:xfrm>
            <a:off x="0" y="1"/>
            <a:ext cx="9144002" cy="5143499"/>
          </a:xfrm>
          <a:prstGeom prst="rect">
            <a:avLst/>
          </a:prstGeom>
          <a:noFill/>
          <a:ln>
            <a:noFill/>
          </a:ln>
        </p:spPr>
      </p:pic>
      <p:sp>
        <p:nvSpPr>
          <p:cNvPr id="526" name="Google Shape;526;p11"/>
          <p:cNvSpPr txBox="1"/>
          <p:nvPr>
            <p:ph hasCustomPrompt="1" type="title"/>
          </p:nvPr>
        </p:nvSpPr>
        <p:spPr>
          <a:xfrm>
            <a:off x="1189500" y="1573088"/>
            <a:ext cx="6765000" cy="1191600"/>
          </a:xfrm>
          <a:prstGeom prst="rect">
            <a:avLst/>
          </a:prstGeom>
        </p:spPr>
        <p:txBody>
          <a:bodyPr anchorCtr="0" anchor="t" bIns="91425" lIns="91425" spcFirstLastPara="1" rIns="91425" wrap="square" tIns="0">
            <a:noAutofit/>
          </a:bodyPr>
          <a:lstStyle>
            <a:lvl1pPr lvl="0" algn="ctr">
              <a:spcBef>
                <a:spcPts val="0"/>
              </a:spcBef>
              <a:spcAft>
                <a:spcPts val="0"/>
              </a:spcAft>
              <a:buSzPts val="12000"/>
              <a:buNone/>
              <a:defRPr sz="7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7" name="Google Shape;527;p11"/>
          <p:cNvSpPr txBox="1"/>
          <p:nvPr>
            <p:ph idx="1" type="subTitle"/>
          </p:nvPr>
        </p:nvSpPr>
        <p:spPr>
          <a:xfrm>
            <a:off x="1189500" y="3008635"/>
            <a:ext cx="6765000" cy="348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28" name="Google Shape;528;p11"/>
          <p:cNvPicPr preferRelativeResize="0"/>
          <p:nvPr/>
        </p:nvPicPr>
        <p:blipFill>
          <a:blip r:embed="rId3">
            <a:alphaModFix/>
          </a:blip>
          <a:stretch>
            <a:fillRect/>
          </a:stretch>
        </p:blipFill>
        <p:spPr>
          <a:xfrm flipH="1">
            <a:off x="-1398709" y="3775675"/>
            <a:ext cx="9353213" cy="2681250"/>
          </a:xfrm>
          <a:prstGeom prst="rect">
            <a:avLst/>
          </a:prstGeom>
          <a:noFill/>
          <a:ln>
            <a:noFill/>
          </a:ln>
        </p:spPr>
      </p:pic>
      <p:grpSp>
        <p:nvGrpSpPr>
          <p:cNvPr id="529" name="Google Shape;529;p11"/>
          <p:cNvGrpSpPr/>
          <p:nvPr/>
        </p:nvGrpSpPr>
        <p:grpSpPr>
          <a:xfrm flipH="1">
            <a:off x="8442483" y="3580345"/>
            <a:ext cx="284143" cy="284718"/>
            <a:chOff x="432750" y="3302025"/>
            <a:chExt cx="217035" cy="217475"/>
          </a:xfrm>
        </p:grpSpPr>
        <p:sp>
          <p:nvSpPr>
            <p:cNvPr id="530" name="Google Shape;530;p11"/>
            <p:cNvSpPr/>
            <p:nvPr/>
          </p:nvSpPr>
          <p:spPr>
            <a:xfrm>
              <a:off x="43566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1"/>
          <p:cNvGrpSpPr/>
          <p:nvPr/>
        </p:nvGrpSpPr>
        <p:grpSpPr>
          <a:xfrm flipH="1">
            <a:off x="8412161" y="940850"/>
            <a:ext cx="357454" cy="956304"/>
            <a:chOff x="357713" y="600975"/>
            <a:chExt cx="357454" cy="956304"/>
          </a:xfrm>
        </p:grpSpPr>
        <p:sp>
          <p:nvSpPr>
            <p:cNvPr id="533" name="Google Shape;533;p11"/>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1"/>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1"/>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1"/>
          <p:cNvGrpSpPr/>
          <p:nvPr/>
        </p:nvGrpSpPr>
        <p:grpSpPr>
          <a:xfrm flipH="1">
            <a:off x="-1204526" y="3464295"/>
            <a:ext cx="1965289" cy="517060"/>
            <a:chOff x="3539975" y="3523525"/>
            <a:chExt cx="745925" cy="196250"/>
          </a:xfrm>
        </p:grpSpPr>
        <p:sp>
          <p:nvSpPr>
            <p:cNvPr id="538" name="Google Shape;538;p11"/>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1"/>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1"/>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1"/>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1"/>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1"/>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1"/>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54" name="Shape 5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55" name="Shape 555"/>
        <p:cNvGrpSpPr/>
        <p:nvPr/>
      </p:nvGrpSpPr>
      <p:grpSpPr>
        <a:xfrm>
          <a:off x="0" y="0"/>
          <a:ext cx="0" cy="0"/>
          <a:chOff x="0" y="0"/>
          <a:chExt cx="0" cy="0"/>
        </a:xfrm>
      </p:grpSpPr>
      <p:pic>
        <p:nvPicPr>
          <p:cNvPr id="556" name="Google Shape;556;p13"/>
          <p:cNvPicPr preferRelativeResize="0"/>
          <p:nvPr/>
        </p:nvPicPr>
        <p:blipFill rotWithShape="1">
          <a:blip r:embed="rId2">
            <a:alphaModFix amt="60000"/>
          </a:blip>
          <a:srcRect b="0" l="39" r="29" t="0"/>
          <a:stretch/>
        </p:blipFill>
        <p:spPr>
          <a:xfrm flipH="1" rot="10800000">
            <a:off x="0" y="1"/>
            <a:ext cx="9144002" cy="5143499"/>
          </a:xfrm>
          <a:prstGeom prst="rect">
            <a:avLst/>
          </a:prstGeom>
          <a:noFill/>
          <a:ln>
            <a:noFill/>
          </a:ln>
        </p:spPr>
      </p:pic>
      <p:sp>
        <p:nvSpPr>
          <p:cNvPr id="557" name="Google Shape;557;p13"/>
          <p:cNvSpPr txBox="1"/>
          <p:nvPr>
            <p:ph hasCustomPrompt="1" type="title"/>
          </p:nvPr>
        </p:nvSpPr>
        <p:spPr>
          <a:xfrm>
            <a:off x="817925" y="1535078"/>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58" name="Google Shape;558;p13"/>
          <p:cNvSpPr txBox="1"/>
          <p:nvPr>
            <p:ph idx="1" type="subTitle"/>
          </p:nvPr>
        </p:nvSpPr>
        <p:spPr>
          <a:xfrm>
            <a:off x="1639675" y="1483450"/>
            <a:ext cx="2887200" cy="354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9" name="Google Shape;559;p13"/>
          <p:cNvSpPr txBox="1"/>
          <p:nvPr>
            <p:ph idx="2" type="subTitle"/>
          </p:nvPr>
        </p:nvSpPr>
        <p:spPr>
          <a:xfrm>
            <a:off x="1639675" y="1838040"/>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0" name="Google Shape;560;p13"/>
          <p:cNvSpPr txBox="1"/>
          <p:nvPr>
            <p:ph hasCustomPrompt="1" idx="3" type="title"/>
          </p:nvPr>
        </p:nvSpPr>
        <p:spPr>
          <a:xfrm>
            <a:off x="817925" y="254729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61" name="Google Shape;561;p13"/>
          <p:cNvSpPr txBox="1"/>
          <p:nvPr>
            <p:ph idx="4" type="subTitle"/>
          </p:nvPr>
        </p:nvSpPr>
        <p:spPr>
          <a:xfrm>
            <a:off x="1639675" y="2497425"/>
            <a:ext cx="28872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2" name="Google Shape;562;p13"/>
          <p:cNvSpPr txBox="1"/>
          <p:nvPr>
            <p:ph idx="5" type="subTitle"/>
          </p:nvPr>
        </p:nvSpPr>
        <p:spPr>
          <a:xfrm>
            <a:off x="1639675" y="2852015"/>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3" name="Google Shape;563;p13"/>
          <p:cNvSpPr txBox="1"/>
          <p:nvPr>
            <p:ph hasCustomPrompt="1" idx="6" type="title"/>
          </p:nvPr>
        </p:nvSpPr>
        <p:spPr>
          <a:xfrm>
            <a:off x="817925" y="355951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64" name="Google Shape;564;p13"/>
          <p:cNvSpPr txBox="1"/>
          <p:nvPr>
            <p:ph idx="7" type="subTitle"/>
          </p:nvPr>
        </p:nvSpPr>
        <p:spPr>
          <a:xfrm>
            <a:off x="1639675" y="3511400"/>
            <a:ext cx="28872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5" name="Google Shape;565;p13"/>
          <p:cNvSpPr txBox="1"/>
          <p:nvPr>
            <p:ph idx="8" type="subTitle"/>
          </p:nvPr>
        </p:nvSpPr>
        <p:spPr>
          <a:xfrm>
            <a:off x="1639675" y="3865990"/>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6" name="Google Shape;566;p13"/>
          <p:cNvSpPr txBox="1"/>
          <p:nvPr>
            <p:ph hasCustomPrompt="1" idx="9" type="title"/>
          </p:nvPr>
        </p:nvSpPr>
        <p:spPr>
          <a:xfrm>
            <a:off x="4707713" y="1535078"/>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67" name="Google Shape;567;p13"/>
          <p:cNvSpPr txBox="1"/>
          <p:nvPr>
            <p:ph idx="13" type="subTitle"/>
          </p:nvPr>
        </p:nvSpPr>
        <p:spPr>
          <a:xfrm>
            <a:off x="5529413" y="1483450"/>
            <a:ext cx="28872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8" name="Google Shape;568;p13"/>
          <p:cNvSpPr txBox="1"/>
          <p:nvPr>
            <p:ph idx="14" type="subTitle"/>
          </p:nvPr>
        </p:nvSpPr>
        <p:spPr>
          <a:xfrm>
            <a:off x="5529413" y="1838040"/>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9" name="Google Shape;569;p13"/>
          <p:cNvSpPr txBox="1"/>
          <p:nvPr>
            <p:ph hasCustomPrompt="1" idx="15" type="title"/>
          </p:nvPr>
        </p:nvSpPr>
        <p:spPr>
          <a:xfrm>
            <a:off x="4707713" y="254729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70" name="Google Shape;570;p13"/>
          <p:cNvSpPr txBox="1"/>
          <p:nvPr>
            <p:ph idx="16" type="subTitle"/>
          </p:nvPr>
        </p:nvSpPr>
        <p:spPr>
          <a:xfrm>
            <a:off x="5529413" y="2497425"/>
            <a:ext cx="28872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1" name="Google Shape;571;p13"/>
          <p:cNvSpPr txBox="1"/>
          <p:nvPr>
            <p:ph idx="17" type="subTitle"/>
          </p:nvPr>
        </p:nvSpPr>
        <p:spPr>
          <a:xfrm>
            <a:off x="5529413" y="2852015"/>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2" name="Google Shape;572;p13"/>
          <p:cNvSpPr txBox="1"/>
          <p:nvPr>
            <p:ph hasCustomPrompt="1" idx="18" type="title"/>
          </p:nvPr>
        </p:nvSpPr>
        <p:spPr>
          <a:xfrm>
            <a:off x="4707713" y="355951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73" name="Google Shape;573;p13"/>
          <p:cNvSpPr txBox="1"/>
          <p:nvPr>
            <p:ph idx="19" type="subTitle"/>
          </p:nvPr>
        </p:nvSpPr>
        <p:spPr>
          <a:xfrm>
            <a:off x="5529413" y="3511400"/>
            <a:ext cx="28872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4" name="Google Shape;574;p13"/>
          <p:cNvSpPr txBox="1"/>
          <p:nvPr>
            <p:ph idx="20" type="subTitle"/>
          </p:nvPr>
        </p:nvSpPr>
        <p:spPr>
          <a:xfrm>
            <a:off x="5529413" y="3865990"/>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5" name="Google Shape;575;p13"/>
          <p:cNvSpPr txBox="1"/>
          <p:nvPr>
            <p:ph idx="21"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576" name="Google Shape;576;p13"/>
          <p:cNvGrpSpPr/>
          <p:nvPr/>
        </p:nvGrpSpPr>
        <p:grpSpPr>
          <a:xfrm>
            <a:off x="8246982" y="3524700"/>
            <a:ext cx="1039906" cy="679800"/>
            <a:chOff x="4082325" y="3790650"/>
            <a:chExt cx="1039906" cy="679800"/>
          </a:xfrm>
        </p:grpSpPr>
        <p:sp>
          <p:nvSpPr>
            <p:cNvPr id="577" name="Google Shape;577;p13"/>
            <p:cNvSpPr/>
            <p:nvPr/>
          </p:nvSpPr>
          <p:spPr>
            <a:xfrm>
              <a:off x="4082325" y="3790650"/>
              <a:ext cx="1039906" cy="94858"/>
            </a:xfrm>
            <a:custGeom>
              <a:rect b="b" l="l" r="r" t="t"/>
              <a:pathLst>
                <a:path extrusionOk="0" fill="none" h="1448" w="15874">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a:off x="4082325" y="4083808"/>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a:off x="4082325" y="4375657"/>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13"/>
          <p:cNvGrpSpPr/>
          <p:nvPr/>
        </p:nvGrpSpPr>
        <p:grpSpPr>
          <a:xfrm>
            <a:off x="-846423" y="4392645"/>
            <a:ext cx="1965289" cy="517060"/>
            <a:chOff x="3539975" y="3523525"/>
            <a:chExt cx="745925" cy="196250"/>
          </a:xfrm>
        </p:grpSpPr>
        <p:sp>
          <p:nvSpPr>
            <p:cNvPr id="581" name="Google Shape;581;p13"/>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3"/>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3"/>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13"/>
          <p:cNvGrpSpPr/>
          <p:nvPr/>
        </p:nvGrpSpPr>
        <p:grpSpPr>
          <a:xfrm flipH="1">
            <a:off x="-3594575" y="-199329"/>
            <a:ext cx="4000413" cy="3175881"/>
            <a:chOff x="5207925" y="-1994879"/>
            <a:chExt cx="4000413" cy="3175881"/>
          </a:xfrm>
        </p:grpSpPr>
        <p:sp>
          <p:nvSpPr>
            <p:cNvPr id="598" name="Google Shape;598;p13"/>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3"/>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3"/>
            <p:cNvSpPr/>
            <p:nvPr/>
          </p:nvSpPr>
          <p:spPr>
            <a:xfrm>
              <a:off x="5207925" y="352772"/>
              <a:ext cx="96613" cy="394888"/>
            </a:xfrm>
            <a:custGeom>
              <a:rect b="b" l="l" r="r" t="t"/>
              <a:pathLst>
                <a:path extrusionOk="0" h="8988" w="2199">
                  <a:moveTo>
                    <a:pt x="0" y="0"/>
                  </a:moveTo>
                  <a:lnTo>
                    <a:pt x="0" y="8988"/>
                  </a:lnTo>
                  <a:lnTo>
                    <a:pt x="2199" y="8988"/>
                  </a:lnTo>
                  <a:lnTo>
                    <a:pt x="21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9">
    <p:spTree>
      <p:nvGrpSpPr>
        <p:cNvPr id="601" name="Shape 601"/>
        <p:cNvGrpSpPr/>
        <p:nvPr/>
      </p:nvGrpSpPr>
      <p:grpSpPr>
        <a:xfrm>
          <a:off x="0" y="0"/>
          <a:ext cx="0" cy="0"/>
          <a:chOff x="0" y="0"/>
          <a:chExt cx="0" cy="0"/>
        </a:xfrm>
      </p:grpSpPr>
      <p:pic>
        <p:nvPicPr>
          <p:cNvPr id="602" name="Google Shape;602;p14"/>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603" name="Google Shape;603;p14"/>
          <p:cNvSpPr txBox="1"/>
          <p:nvPr>
            <p:ph hasCustomPrompt="1" type="title"/>
          </p:nvPr>
        </p:nvSpPr>
        <p:spPr>
          <a:xfrm>
            <a:off x="2167181" y="1194994"/>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04" name="Google Shape;604;p14"/>
          <p:cNvSpPr txBox="1"/>
          <p:nvPr>
            <p:ph idx="1" type="subTitle"/>
          </p:nvPr>
        </p:nvSpPr>
        <p:spPr>
          <a:xfrm>
            <a:off x="2988905" y="1244525"/>
            <a:ext cx="39879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5" name="Google Shape;605;p14"/>
          <p:cNvSpPr txBox="1"/>
          <p:nvPr>
            <p:ph idx="2" type="subTitle"/>
          </p:nvPr>
        </p:nvSpPr>
        <p:spPr>
          <a:xfrm>
            <a:off x="2988888" y="1599134"/>
            <a:ext cx="3987900" cy="25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6" name="Google Shape;606;p14"/>
          <p:cNvSpPr txBox="1"/>
          <p:nvPr>
            <p:ph hasCustomPrompt="1" idx="3" type="title"/>
          </p:nvPr>
        </p:nvSpPr>
        <p:spPr>
          <a:xfrm>
            <a:off x="2167181" y="208980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07" name="Google Shape;607;p14"/>
          <p:cNvSpPr txBox="1"/>
          <p:nvPr>
            <p:ph idx="4" type="subTitle"/>
          </p:nvPr>
        </p:nvSpPr>
        <p:spPr>
          <a:xfrm>
            <a:off x="2988905" y="2139342"/>
            <a:ext cx="39879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8" name="Google Shape;608;p14"/>
          <p:cNvSpPr txBox="1"/>
          <p:nvPr>
            <p:ph idx="5" type="subTitle"/>
          </p:nvPr>
        </p:nvSpPr>
        <p:spPr>
          <a:xfrm>
            <a:off x="2988888" y="2493949"/>
            <a:ext cx="3987900" cy="25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9" name="Google Shape;609;p14"/>
          <p:cNvSpPr txBox="1"/>
          <p:nvPr>
            <p:ph hasCustomPrompt="1" idx="6" type="title"/>
          </p:nvPr>
        </p:nvSpPr>
        <p:spPr>
          <a:xfrm>
            <a:off x="2167181" y="2984623"/>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10" name="Google Shape;610;p14"/>
          <p:cNvSpPr txBox="1"/>
          <p:nvPr>
            <p:ph idx="7" type="subTitle"/>
          </p:nvPr>
        </p:nvSpPr>
        <p:spPr>
          <a:xfrm>
            <a:off x="2988905" y="3034159"/>
            <a:ext cx="39879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1" name="Google Shape;611;p14"/>
          <p:cNvSpPr txBox="1"/>
          <p:nvPr>
            <p:ph idx="8" type="subTitle"/>
          </p:nvPr>
        </p:nvSpPr>
        <p:spPr>
          <a:xfrm>
            <a:off x="2988888" y="3388763"/>
            <a:ext cx="3987900" cy="25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2" name="Google Shape;612;p14"/>
          <p:cNvSpPr txBox="1"/>
          <p:nvPr>
            <p:ph hasCustomPrompt="1" idx="9" type="title"/>
          </p:nvPr>
        </p:nvSpPr>
        <p:spPr>
          <a:xfrm>
            <a:off x="2167181" y="3879438"/>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13" name="Google Shape;613;p14"/>
          <p:cNvSpPr txBox="1"/>
          <p:nvPr>
            <p:ph idx="13" type="subTitle"/>
          </p:nvPr>
        </p:nvSpPr>
        <p:spPr>
          <a:xfrm>
            <a:off x="2988905" y="3928977"/>
            <a:ext cx="39879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4" name="Google Shape;614;p14"/>
          <p:cNvSpPr txBox="1"/>
          <p:nvPr>
            <p:ph idx="14" type="subTitle"/>
          </p:nvPr>
        </p:nvSpPr>
        <p:spPr>
          <a:xfrm>
            <a:off x="2988888" y="4283578"/>
            <a:ext cx="3987900" cy="25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5" name="Google Shape;615;p14"/>
          <p:cNvSpPr txBox="1"/>
          <p:nvPr>
            <p:ph hasCustomPrompt="1" idx="15" type="title"/>
          </p:nvPr>
        </p:nvSpPr>
        <p:spPr>
          <a:xfrm>
            <a:off x="4707713" y="254729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solidFill>
                  <a:schemeClr val="dk1"/>
                </a:solidFill>
              </a:defRPr>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16" name="Google Shape;616;p14"/>
          <p:cNvSpPr txBox="1"/>
          <p:nvPr>
            <p:ph hasCustomPrompt="1" idx="16" type="title"/>
          </p:nvPr>
        </p:nvSpPr>
        <p:spPr>
          <a:xfrm>
            <a:off x="4707713" y="355951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solidFill>
                  <a:schemeClr val="dk1"/>
                </a:solidFill>
              </a:defRPr>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17" name="Google Shape;617;p14"/>
          <p:cNvSpPr txBox="1"/>
          <p:nvPr>
            <p:ph idx="17"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618" name="Google Shape;618;p14"/>
          <p:cNvGrpSpPr/>
          <p:nvPr/>
        </p:nvGrpSpPr>
        <p:grpSpPr>
          <a:xfrm>
            <a:off x="391864" y="3545270"/>
            <a:ext cx="289170" cy="284718"/>
            <a:chOff x="426000" y="3302025"/>
            <a:chExt cx="220875" cy="217475"/>
          </a:xfrm>
        </p:grpSpPr>
        <p:sp>
          <p:nvSpPr>
            <p:cNvPr id="619" name="Google Shape;619;p14"/>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14"/>
          <p:cNvGrpSpPr/>
          <p:nvPr/>
        </p:nvGrpSpPr>
        <p:grpSpPr>
          <a:xfrm>
            <a:off x="357713" y="1210575"/>
            <a:ext cx="357454" cy="956304"/>
            <a:chOff x="357713" y="600975"/>
            <a:chExt cx="357454" cy="956304"/>
          </a:xfrm>
        </p:grpSpPr>
        <p:sp>
          <p:nvSpPr>
            <p:cNvPr id="622" name="Google Shape;622;p14"/>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4"/>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4"/>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14"/>
          <p:cNvGrpSpPr/>
          <p:nvPr/>
        </p:nvGrpSpPr>
        <p:grpSpPr>
          <a:xfrm>
            <a:off x="163264" y="4378897"/>
            <a:ext cx="2019176" cy="2019176"/>
            <a:chOff x="1943325" y="-220375"/>
            <a:chExt cx="1298672" cy="1298672"/>
          </a:xfrm>
        </p:grpSpPr>
        <p:sp>
          <p:nvSpPr>
            <p:cNvPr id="627" name="Google Shape;627;p14"/>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4"/>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4"/>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4"/>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4"/>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4"/>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4"/>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4"/>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4"/>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4"/>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4"/>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4"/>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4"/>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4"/>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4"/>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4"/>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4"/>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4"/>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4"/>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4"/>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4"/>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4"/>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4"/>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4"/>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4"/>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4"/>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4"/>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4"/>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4"/>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4"/>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4"/>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4"/>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4"/>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4"/>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4"/>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4"/>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4"/>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14"/>
          <p:cNvGrpSpPr/>
          <p:nvPr/>
        </p:nvGrpSpPr>
        <p:grpSpPr>
          <a:xfrm>
            <a:off x="8354090" y="2590370"/>
            <a:ext cx="1965289" cy="517060"/>
            <a:chOff x="3539975" y="3523525"/>
            <a:chExt cx="745925" cy="196250"/>
          </a:xfrm>
        </p:grpSpPr>
        <p:sp>
          <p:nvSpPr>
            <p:cNvPr id="676" name="Google Shape;676;p14"/>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4"/>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4"/>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4"/>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4"/>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4"/>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4"/>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4"/>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4"/>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4"/>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4"/>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4"/>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4"/>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4"/>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4"/>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4"/>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2">
    <p:spTree>
      <p:nvGrpSpPr>
        <p:cNvPr id="692" name="Shape 692"/>
        <p:cNvGrpSpPr/>
        <p:nvPr/>
      </p:nvGrpSpPr>
      <p:grpSpPr>
        <a:xfrm>
          <a:off x="0" y="0"/>
          <a:ext cx="0" cy="0"/>
          <a:chOff x="0" y="0"/>
          <a:chExt cx="0" cy="0"/>
        </a:xfrm>
      </p:grpSpPr>
      <p:grpSp>
        <p:nvGrpSpPr>
          <p:cNvPr id="693" name="Google Shape;693;p15"/>
          <p:cNvGrpSpPr/>
          <p:nvPr/>
        </p:nvGrpSpPr>
        <p:grpSpPr>
          <a:xfrm>
            <a:off x="357713" y="2863850"/>
            <a:ext cx="357454" cy="956304"/>
            <a:chOff x="357713" y="600975"/>
            <a:chExt cx="357454" cy="956304"/>
          </a:xfrm>
        </p:grpSpPr>
        <p:sp>
          <p:nvSpPr>
            <p:cNvPr id="694" name="Google Shape;694;p15"/>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5"/>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5"/>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8" name="Google Shape;698;p15"/>
          <p:cNvPicPr preferRelativeResize="0"/>
          <p:nvPr/>
        </p:nvPicPr>
        <p:blipFill>
          <a:blip r:embed="rId2">
            <a:alphaModFix/>
          </a:blip>
          <a:stretch>
            <a:fillRect/>
          </a:stretch>
        </p:blipFill>
        <p:spPr>
          <a:xfrm flipH="1">
            <a:off x="-6295609" y="-883375"/>
            <a:ext cx="9353213" cy="2681250"/>
          </a:xfrm>
          <a:prstGeom prst="rect">
            <a:avLst/>
          </a:prstGeom>
          <a:noFill/>
          <a:ln>
            <a:noFill/>
          </a:ln>
        </p:spPr>
      </p:pic>
      <p:sp>
        <p:nvSpPr>
          <p:cNvPr id="699" name="Google Shape;699;p15"/>
          <p:cNvSpPr txBox="1"/>
          <p:nvPr>
            <p:ph type="title"/>
          </p:nvPr>
        </p:nvSpPr>
        <p:spPr>
          <a:xfrm>
            <a:off x="5903275" y="1027175"/>
            <a:ext cx="2525400" cy="1866300"/>
          </a:xfrm>
          <a:prstGeom prst="rect">
            <a:avLst/>
          </a:prstGeom>
        </p:spPr>
        <p:txBody>
          <a:bodyPr anchorCtr="0" anchor="t" bIns="91425" lIns="91425" spcFirstLastPara="1" rIns="91425" wrap="square" tIns="0">
            <a:noAutofit/>
          </a:bodyPr>
          <a:lstStyle>
            <a:lvl1pPr lvl="0" rtl="0" algn="r">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8">
    <p:spTree>
      <p:nvGrpSpPr>
        <p:cNvPr id="700" name="Shape 700"/>
        <p:cNvGrpSpPr/>
        <p:nvPr/>
      </p:nvGrpSpPr>
      <p:grpSpPr>
        <a:xfrm>
          <a:off x="0" y="0"/>
          <a:ext cx="0" cy="0"/>
          <a:chOff x="0" y="0"/>
          <a:chExt cx="0" cy="0"/>
        </a:xfrm>
      </p:grpSpPr>
      <p:pic>
        <p:nvPicPr>
          <p:cNvPr id="701" name="Google Shape;701;p16"/>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702" name="Google Shape;702;p16"/>
          <p:cNvSpPr txBox="1"/>
          <p:nvPr>
            <p:ph type="title"/>
          </p:nvPr>
        </p:nvSpPr>
        <p:spPr>
          <a:xfrm>
            <a:off x="1116375" y="1556340"/>
            <a:ext cx="4509600" cy="1287900"/>
          </a:xfrm>
          <a:prstGeom prst="rect">
            <a:avLst/>
          </a:prstGeom>
        </p:spPr>
        <p:txBody>
          <a:bodyPr anchorCtr="0" anchor="t" bIns="91425" lIns="91425" spcFirstLastPara="1" rIns="91425" wrap="square" tIns="0">
            <a:noAutofit/>
          </a:bodyPr>
          <a:lstStyle>
            <a:lvl1pPr lvl="0" rtl="0" algn="r">
              <a:spcBef>
                <a:spcPts val="0"/>
              </a:spcBef>
              <a:spcAft>
                <a:spcPts val="0"/>
              </a:spcAft>
              <a:buSzPts val="3600"/>
              <a:buNone/>
              <a:defRPr sz="45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3" name="Google Shape;703;p16"/>
          <p:cNvSpPr txBox="1"/>
          <p:nvPr>
            <p:ph hasCustomPrompt="1" idx="2" type="title"/>
          </p:nvPr>
        </p:nvSpPr>
        <p:spPr>
          <a:xfrm>
            <a:off x="5638521" y="1356584"/>
            <a:ext cx="2575200" cy="1599900"/>
          </a:xfrm>
          <a:prstGeom prst="rect">
            <a:avLst/>
          </a:prstGeom>
        </p:spPr>
        <p:txBody>
          <a:bodyPr anchorCtr="0" anchor="t" bIns="91425" lIns="91425" spcFirstLastPara="1" rIns="91425" wrap="square" tIns="0">
            <a:noAutofit/>
          </a:bodyPr>
          <a:lstStyle>
            <a:lvl1pPr lvl="0" rtl="0" algn="ctr">
              <a:spcBef>
                <a:spcPts val="0"/>
              </a:spcBef>
              <a:spcAft>
                <a:spcPts val="0"/>
              </a:spcAft>
              <a:buSzPts val="12000"/>
              <a:buNone/>
              <a:defRPr sz="12000">
                <a:solidFill>
                  <a:schemeClr val="l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04" name="Google Shape;704;p16"/>
          <p:cNvSpPr txBox="1"/>
          <p:nvPr>
            <p:ph idx="1" type="subTitle"/>
          </p:nvPr>
        </p:nvSpPr>
        <p:spPr>
          <a:xfrm>
            <a:off x="1116121" y="3333247"/>
            <a:ext cx="4509600" cy="34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705" name="Google Shape;705;p16"/>
          <p:cNvGrpSpPr/>
          <p:nvPr/>
        </p:nvGrpSpPr>
        <p:grpSpPr>
          <a:xfrm>
            <a:off x="8428538" y="2148684"/>
            <a:ext cx="357454" cy="956304"/>
            <a:chOff x="357713" y="600975"/>
            <a:chExt cx="357454" cy="956304"/>
          </a:xfrm>
        </p:grpSpPr>
        <p:sp>
          <p:nvSpPr>
            <p:cNvPr id="706" name="Google Shape;706;p16"/>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6"/>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6"/>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6"/>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16"/>
          <p:cNvSpPr/>
          <p:nvPr/>
        </p:nvSpPr>
        <p:spPr>
          <a:xfrm flipH="1">
            <a:off x="5001370" y="48220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16"/>
          <p:cNvGrpSpPr/>
          <p:nvPr/>
        </p:nvGrpSpPr>
        <p:grpSpPr>
          <a:xfrm flipH="1" rot="10800000">
            <a:off x="5556872" y="4363371"/>
            <a:ext cx="3952129" cy="3175881"/>
            <a:chOff x="5256209" y="-1994879"/>
            <a:chExt cx="3952129" cy="3175881"/>
          </a:xfrm>
        </p:grpSpPr>
        <p:sp>
          <p:nvSpPr>
            <p:cNvPr id="712" name="Google Shape;712;p16"/>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6"/>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16"/>
          <p:cNvGrpSpPr/>
          <p:nvPr/>
        </p:nvGrpSpPr>
        <p:grpSpPr>
          <a:xfrm flipH="1">
            <a:off x="2974550" y="4422286"/>
            <a:ext cx="793256" cy="182899"/>
            <a:chOff x="2685575" y="2835950"/>
            <a:chExt cx="433000" cy="99825"/>
          </a:xfrm>
        </p:grpSpPr>
        <p:sp>
          <p:nvSpPr>
            <p:cNvPr id="715" name="Google Shape;715;p16"/>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6"/>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16"/>
          <p:cNvGrpSpPr/>
          <p:nvPr/>
        </p:nvGrpSpPr>
        <p:grpSpPr>
          <a:xfrm flipH="1">
            <a:off x="896693" y="1036495"/>
            <a:ext cx="283332" cy="284718"/>
            <a:chOff x="423709" y="3302025"/>
            <a:chExt cx="216416" cy="217475"/>
          </a:xfrm>
        </p:grpSpPr>
        <p:sp>
          <p:nvSpPr>
            <p:cNvPr id="720" name="Google Shape;720;p16"/>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6"/>
            <p:cNvSpPr/>
            <p:nvPr/>
          </p:nvSpPr>
          <p:spPr>
            <a:xfrm>
              <a:off x="423709"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16"/>
          <p:cNvGrpSpPr/>
          <p:nvPr/>
        </p:nvGrpSpPr>
        <p:grpSpPr>
          <a:xfrm flipH="1">
            <a:off x="2106901" y="-974958"/>
            <a:ext cx="2019176" cy="2019176"/>
            <a:chOff x="1943325" y="-220375"/>
            <a:chExt cx="1298672" cy="1298672"/>
          </a:xfrm>
        </p:grpSpPr>
        <p:sp>
          <p:nvSpPr>
            <p:cNvPr id="723" name="Google Shape;723;p16"/>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6"/>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6"/>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6"/>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6"/>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6"/>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6"/>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6"/>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6"/>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6"/>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6"/>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6"/>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6"/>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6"/>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6"/>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6"/>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6"/>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6"/>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6"/>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6"/>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6"/>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6"/>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6"/>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6"/>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6"/>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6"/>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6"/>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6"/>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6"/>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6"/>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7">
    <p:spTree>
      <p:nvGrpSpPr>
        <p:cNvPr id="771" name="Shape 771"/>
        <p:cNvGrpSpPr/>
        <p:nvPr/>
      </p:nvGrpSpPr>
      <p:grpSpPr>
        <a:xfrm>
          <a:off x="0" y="0"/>
          <a:ext cx="0" cy="0"/>
          <a:chOff x="0" y="0"/>
          <a:chExt cx="0" cy="0"/>
        </a:xfrm>
      </p:grpSpPr>
      <p:pic>
        <p:nvPicPr>
          <p:cNvPr id="772" name="Google Shape;772;p17"/>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773" name="Google Shape;773;p17"/>
          <p:cNvSpPr txBox="1"/>
          <p:nvPr>
            <p:ph idx="1" type="body"/>
          </p:nvPr>
        </p:nvSpPr>
        <p:spPr>
          <a:xfrm flipH="1">
            <a:off x="4572000" y="1687975"/>
            <a:ext cx="3856500" cy="292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solidFill>
                  <a:schemeClr val="lt1"/>
                </a:solidFill>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sz="1200">
                <a:solidFill>
                  <a:schemeClr val="lt1"/>
                </a:solidFill>
              </a:defRPr>
            </a:lvl4pPr>
            <a:lvl5pPr indent="-304800" lvl="4" marL="2286000" rtl="0">
              <a:spcBef>
                <a:spcPts val="0"/>
              </a:spcBef>
              <a:spcAft>
                <a:spcPts val="0"/>
              </a:spcAft>
              <a:buClr>
                <a:schemeClr val="lt1"/>
              </a:buClr>
              <a:buSzPts val="1200"/>
              <a:buChar char="○"/>
              <a:defRPr sz="1200">
                <a:solidFill>
                  <a:schemeClr val="lt1"/>
                </a:solidFill>
              </a:defRPr>
            </a:lvl5pPr>
            <a:lvl6pPr indent="-304800" lvl="5" marL="2743200" rtl="0">
              <a:spcBef>
                <a:spcPts val="0"/>
              </a:spcBef>
              <a:spcAft>
                <a:spcPts val="0"/>
              </a:spcAft>
              <a:buClr>
                <a:schemeClr val="lt1"/>
              </a:buClr>
              <a:buSzPts val="1200"/>
              <a:buChar char="■"/>
              <a:defRPr sz="1200">
                <a:solidFill>
                  <a:schemeClr val="lt1"/>
                </a:solidFill>
              </a:defRPr>
            </a:lvl6pPr>
            <a:lvl7pPr indent="-304800" lvl="6" marL="3200400" rtl="0">
              <a:spcBef>
                <a:spcPts val="0"/>
              </a:spcBef>
              <a:spcAft>
                <a:spcPts val="0"/>
              </a:spcAft>
              <a:buClr>
                <a:schemeClr val="lt1"/>
              </a:buClr>
              <a:buSzPts val="1200"/>
              <a:buChar char="●"/>
              <a:defRPr sz="1200">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Char char="■"/>
              <a:defRPr sz="1200">
                <a:solidFill>
                  <a:schemeClr val="lt1"/>
                </a:solidFill>
              </a:defRPr>
            </a:lvl9pPr>
          </a:lstStyle>
          <a:p/>
        </p:txBody>
      </p:sp>
      <p:sp>
        <p:nvSpPr>
          <p:cNvPr id="774" name="Google Shape;774;p17"/>
          <p:cNvSpPr txBox="1"/>
          <p:nvPr>
            <p:ph idx="2" type="body"/>
          </p:nvPr>
        </p:nvSpPr>
        <p:spPr>
          <a:xfrm flipH="1">
            <a:off x="715500" y="1687975"/>
            <a:ext cx="3856500" cy="2921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solidFill>
                  <a:schemeClr val="lt1"/>
                </a:solidFill>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sz="1200">
                <a:solidFill>
                  <a:schemeClr val="lt1"/>
                </a:solidFill>
              </a:defRPr>
            </a:lvl4pPr>
            <a:lvl5pPr indent="-304800" lvl="4" marL="2286000" rtl="0">
              <a:spcBef>
                <a:spcPts val="0"/>
              </a:spcBef>
              <a:spcAft>
                <a:spcPts val="0"/>
              </a:spcAft>
              <a:buClr>
                <a:schemeClr val="lt1"/>
              </a:buClr>
              <a:buSzPts val="1200"/>
              <a:buChar char="○"/>
              <a:defRPr sz="1200">
                <a:solidFill>
                  <a:schemeClr val="lt1"/>
                </a:solidFill>
              </a:defRPr>
            </a:lvl5pPr>
            <a:lvl6pPr indent="-304800" lvl="5" marL="2743200" rtl="0">
              <a:spcBef>
                <a:spcPts val="0"/>
              </a:spcBef>
              <a:spcAft>
                <a:spcPts val="0"/>
              </a:spcAft>
              <a:buClr>
                <a:schemeClr val="lt1"/>
              </a:buClr>
              <a:buSzPts val="1200"/>
              <a:buChar char="■"/>
              <a:defRPr sz="1200">
                <a:solidFill>
                  <a:schemeClr val="lt1"/>
                </a:solidFill>
              </a:defRPr>
            </a:lvl6pPr>
            <a:lvl7pPr indent="-304800" lvl="6" marL="3200400" rtl="0">
              <a:spcBef>
                <a:spcPts val="0"/>
              </a:spcBef>
              <a:spcAft>
                <a:spcPts val="0"/>
              </a:spcAft>
              <a:buClr>
                <a:schemeClr val="lt1"/>
              </a:buClr>
              <a:buSzPts val="1200"/>
              <a:buChar char="●"/>
              <a:defRPr sz="1200">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Char char="■"/>
              <a:defRPr sz="1200">
                <a:solidFill>
                  <a:schemeClr val="lt1"/>
                </a:solidFill>
              </a:defRPr>
            </a:lvl9pPr>
          </a:lstStyle>
          <a:p/>
        </p:txBody>
      </p:sp>
      <p:sp>
        <p:nvSpPr>
          <p:cNvPr id="775" name="Google Shape;775;p1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776" name="Google Shape;776;p17"/>
          <p:cNvGrpSpPr/>
          <p:nvPr/>
        </p:nvGrpSpPr>
        <p:grpSpPr>
          <a:xfrm>
            <a:off x="391864" y="4078670"/>
            <a:ext cx="289170" cy="284718"/>
            <a:chOff x="426000" y="3302025"/>
            <a:chExt cx="220875" cy="217475"/>
          </a:xfrm>
        </p:grpSpPr>
        <p:sp>
          <p:nvSpPr>
            <p:cNvPr id="777" name="Google Shape;777;p17"/>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7"/>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1_1_1_2">
    <p:spTree>
      <p:nvGrpSpPr>
        <p:cNvPr id="779" name="Shape 779"/>
        <p:cNvGrpSpPr/>
        <p:nvPr/>
      </p:nvGrpSpPr>
      <p:grpSpPr>
        <a:xfrm>
          <a:off x="0" y="0"/>
          <a:ext cx="0" cy="0"/>
          <a:chOff x="0" y="0"/>
          <a:chExt cx="0" cy="0"/>
        </a:xfrm>
      </p:grpSpPr>
      <p:pic>
        <p:nvPicPr>
          <p:cNvPr id="780" name="Google Shape;780;p18"/>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781" name="Google Shape;781;p18"/>
          <p:cNvSpPr txBox="1"/>
          <p:nvPr>
            <p:ph idx="1" type="subTitle"/>
          </p:nvPr>
        </p:nvSpPr>
        <p:spPr>
          <a:xfrm>
            <a:off x="5509997" y="3018746"/>
            <a:ext cx="2281800" cy="3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82" name="Google Shape;782;p18"/>
          <p:cNvSpPr txBox="1"/>
          <p:nvPr>
            <p:ph idx="2" type="subTitle"/>
          </p:nvPr>
        </p:nvSpPr>
        <p:spPr>
          <a:xfrm>
            <a:off x="5509984" y="3411654"/>
            <a:ext cx="2281800" cy="84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83" name="Google Shape;783;p18"/>
          <p:cNvSpPr txBox="1"/>
          <p:nvPr>
            <p:ph idx="3" type="subTitle"/>
          </p:nvPr>
        </p:nvSpPr>
        <p:spPr>
          <a:xfrm>
            <a:off x="2027671" y="3018746"/>
            <a:ext cx="2281800" cy="3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84" name="Google Shape;784;p18"/>
          <p:cNvSpPr txBox="1"/>
          <p:nvPr>
            <p:ph idx="4" type="subTitle"/>
          </p:nvPr>
        </p:nvSpPr>
        <p:spPr>
          <a:xfrm>
            <a:off x="2027646" y="3411654"/>
            <a:ext cx="2281800" cy="84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85" name="Google Shape;785;p18"/>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786" name="Google Shape;786;p18"/>
          <p:cNvGrpSpPr/>
          <p:nvPr/>
        </p:nvGrpSpPr>
        <p:grpSpPr>
          <a:xfrm>
            <a:off x="391864" y="4078670"/>
            <a:ext cx="289170" cy="284718"/>
            <a:chOff x="426000" y="3302025"/>
            <a:chExt cx="220875" cy="217475"/>
          </a:xfrm>
        </p:grpSpPr>
        <p:sp>
          <p:nvSpPr>
            <p:cNvPr id="787" name="Google Shape;787;p18"/>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8"/>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18"/>
          <p:cNvGrpSpPr/>
          <p:nvPr/>
        </p:nvGrpSpPr>
        <p:grpSpPr>
          <a:xfrm>
            <a:off x="357713" y="1439175"/>
            <a:ext cx="357454" cy="956304"/>
            <a:chOff x="357713" y="600975"/>
            <a:chExt cx="357454" cy="956304"/>
          </a:xfrm>
        </p:grpSpPr>
        <p:sp>
          <p:nvSpPr>
            <p:cNvPr id="790" name="Google Shape;790;p18"/>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8"/>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8"/>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8"/>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18"/>
          <p:cNvGrpSpPr/>
          <p:nvPr/>
        </p:nvGrpSpPr>
        <p:grpSpPr>
          <a:xfrm>
            <a:off x="4216658" y="4528371"/>
            <a:ext cx="793256" cy="182899"/>
            <a:chOff x="2685575" y="2835950"/>
            <a:chExt cx="433000" cy="99825"/>
          </a:xfrm>
        </p:grpSpPr>
        <p:sp>
          <p:nvSpPr>
            <p:cNvPr id="795" name="Google Shape;795;p18"/>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8"/>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8"/>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8"/>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18"/>
          <p:cNvGrpSpPr/>
          <p:nvPr/>
        </p:nvGrpSpPr>
        <p:grpSpPr>
          <a:xfrm>
            <a:off x="8323390" y="3373645"/>
            <a:ext cx="1965289" cy="517060"/>
            <a:chOff x="3539975" y="3523525"/>
            <a:chExt cx="745925" cy="196250"/>
          </a:xfrm>
        </p:grpSpPr>
        <p:sp>
          <p:nvSpPr>
            <p:cNvPr id="800" name="Google Shape;800;p18"/>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8"/>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8"/>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8"/>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8"/>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8"/>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8"/>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8"/>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8"/>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8"/>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8"/>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8"/>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8"/>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8"/>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8"/>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8"/>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6" name="Google Shape;816;p18"/>
          <p:cNvPicPr preferRelativeResize="0"/>
          <p:nvPr/>
        </p:nvPicPr>
        <p:blipFill rotWithShape="1">
          <a:blip r:embed="rId3">
            <a:alphaModFix/>
          </a:blip>
          <a:srcRect b="0" l="228" r="238" t="0"/>
          <a:stretch/>
        </p:blipFill>
        <p:spPr>
          <a:xfrm flipH="1" rot="10800000">
            <a:off x="6828749" y="-445753"/>
            <a:ext cx="9353213" cy="2681250"/>
          </a:xfrm>
          <a:prstGeom prst="rect">
            <a:avLst/>
          </a:prstGeom>
          <a:noFill/>
          <a:ln>
            <a:noFill/>
          </a:ln>
        </p:spPr>
      </p:pic>
      <p:sp>
        <p:nvSpPr>
          <p:cNvPr id="817" name="Google Shape;817;p18"/>
          <p:cNvSpPr txBox="1"/>
          <p:nvPr>
            <p:ph idx="5" type="subTitle"/>
          </p:nvPr>
        </p:nvSpPr>
        <p:spPr>
          <a:xfrm>
            <a:off x="5509997" y="1585321"/>
            <a:ext cx="2281800" cy="3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8" name="Google Shape;818;p18"/>
          <p:cNvSpPr txBox="1"/>
          <p:nvPr>
            <p:ph idx="6" type="subTitle"/>
          </p:nvPr>
        </p:nvSpPr>
        <p:spPr>
          <a:xfrm>
            <a:off x="5509984" y="1978229"/>
            <a:ext cx="2281800" cy="84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9" name="Google Shape;819;p18"/>
          <p:cNvSpPr txBox="1"/>
          <p:nvPr>
            <p:ph idx="7" type="subTitle"/>
          </p:nvPr>
        </p:nvSpPr>
        <p:spPr>
          <a:xfrm>
            <a:off x="2027671" y="1585321"/>
            <a:ext cx="2281800" cy="3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0" name="Google Shape;820;p18"/>
          <p:cNvSpPr txBox="1"/>
          <p:nvPr>
            <p:ph idx="8" type="subTitle"/>
          </p:nvPr>
        </p:nvSpPr>
        <p:spPr>
          <a:xfrm>
            <a:off x="2027646" y="1978229"/>
            <a:ext cx="2281800" cy="84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1_1_1_2_1">
    <p:spTree>
      <p:nvGrpSpPr>
        <p:cNvPr id="821" name="Shape 821"/>
        <p:cNvGrpSpPr/>
        <p:nvPr/>
      </p:nvGrpSpPr>
      <p:grpSpPr>
        <a:xfrm>
          <a:off x="0" y="0"/>
          <a:ext cx="0" cy="0"/>
          <a:chOff x="0" y="0"/>
          <a:chExt cx="0" cy="0"/>
        </a:xfrm>
      </p:grpSpPr>
      <p:pic>
        <p:nvPicPr>
          <p:cNvPr id="822" name="Google Shape;822;p19"/>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823" name="Google Shape;823;p19"/>
          <p:cNvSpPr txBox="1"/>
          <p:nvPr>
            <p:ph idx="1" type="subTitle"/>
          </p:nvPr>
        </p:nvSpPr>
        <p:spPr>
          <a:xfrm>
            <a:off x="4874072" y="3821141"/>
            <a:ext cx="2040000" cy="354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4" name="Google Shape;824;p19"/>
          <p:cNvSpPr txBox="1"/>
          <p:nvPr>
            <p:ph idx="2" type="subTitle"/>
          </p:nvPr>
        </p:nvSpPr>
        <p:spPr>
          <a:xfrm>
            <a:off x="4874053" y="4083223"/>
            <a:ext cx="2040000" cy="5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5" name="Google Shape;825;p19"/>
          <p:cNvSpPr txBox="1"/>
          <p:nvPr>
            <p:ph idx="3" type="subTitle"/>
          </p:nvPr>
        </p:nvSpPr>
        <p:spPr>
          <a:xfrm>
            <a:off x="2229956" y="3821141"/>
            <a:ext cx="20400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6" name="Google Shape;826;p19"/>
          <p:cNvSpPr txBox="1"/>
          <p:nvPr>
            <p:ph idx="4" type="subTitle"/>
          </p:nvPr>
        </p:nvSpPr>
        <p:spPr>
          <a:xfrm>
            <a:off x="2229928" y="4083223"/>
            <a:ext cx="2040000" cy="5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7" name="Google Shape;827;p19"/>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828" name="Google Shape;828;p19"/>
          <p:cNvSpPr txBox="1"/>
          <p:nvPr>
            <p:ph idx="5" type="subTitle"/>
          </p:nvPr>
        </p:nvSpPr>
        <p:spPr>
          <a:xfrm>
            <a:off x="4874072" y="2007179"/>
            <a:ext cx="20400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9" name="Google Shape;829;p19"/>
          <p:cNvSpPr txBox="1"/>
          <p:nvPr>
            <p:ph idx="6" type="subTitle"/>
          </p:nvPr>
        </p:nvSpPr>
        <p:spPr>
          <a:xfrm>
            <a:off x="4874053" y="2269265"/>
            <a:ext cx="2040000" cy="5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0" name="Google Shape;830;p19"/>
          <p:cNvSpPr txBox="1"/>
          <p:nvPr>
            <p:ph idx="7" type="subTitle"/>
          </p:nvPr>
        </p:nvSpPr>
        <p:spPr>
          <a:xfrm>
            <a:off x="2229956" y="2007179"/>
            <a:ext cx="20400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1" name="Google Shape;831;p19"/>
          <p:cNvSpPr txBox="1"/>
          <p:nvPr>
            <p:ph idx="8" type="subTitle"/>
          </p:nvPr>
        </p:nvSpPr>
        <p:spPr>
          <a:xfrm>
            <a:off x="2229928" y="2269265"/>
            <a:ext cx="2040000" cy="5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832" name="Google Shape;832;p19"/>
          <p:cNvGrpSpPr/>
          <p:nvPr/>
        </p:nvGrpSpPr>
        <p:grpSpPr>
          <a:xfrm>
            <a:off x="398750" y="1564070"/>
            <a:ext cx="282284" cy="284718"/>
            <a:chOff x="431259" y="3302025"/>
            <a:chExt cx="215616" cy="217475"/>
          </a:xfrm>
        </p:grpSpPr>
        <p:sp>
          <p:nvSpPr>
            <p:cNvPr id="833" name="Google Shape;833;p19"/>
            <p:cNvSpPr/>
            <p:nvPr/>
          </p:nvSpPr>
          <p:spPr>
            <a:xfrm>
              <a:off x="431259"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9"/>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19"/>
          <p:cNvGrpSpPr/>
          <p:nvPr/>
        </p:nvGrpSpPr>
        <p:grpSpPr>
          <a:xfrm>
            <a:off x="357713" y="3191775"/>
            <a:ext cx="357454" cy="956304"/>
            <a:chOff x="357713" y="600975"/>
            <a:chExt cx="357454" cy="956304"/>
          </a:xfrm>
        </p:grpSpPr>
        <p:sp>
          <p:nvSpPr>
            <p:cNvPr id="836" name="Google Shape;836;p19"/>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9"/>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9"/>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9"/>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19"/>
          <p:cNvGrpSpPr/>
          <p:nvPr/>
        </p:nvGrpSpPr>
        <p:grpSpPr>
          <a:xfrm>
            <a:off x="239464" y="4378897"/>
            <a:ext cx="2019176" cy="2019176"/>
            <a:chOff x="1943325" y="-220375"/>
            <a:chExt cx="1298672" cy="1298672"/>
          </a:xfrm>
        </p:grpSpPr>
        <p:sp>
          <p:nvSpPr>
            <p:cNvPr id="841" name="Google Shape;841;p19"/>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9"/>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9"/>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9"/>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9"/>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9"/>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9"/>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9"/>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9"/>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9"/>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9"/>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9"/>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9"/>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9"/>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9"/>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9"/>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9"/>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9"/>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9"/>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9"/>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9"/>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9"/>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9"/>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9"/>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9"/>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9"/>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9"/>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9"/>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9"/>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9"/>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9"/>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9"/>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9"/>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9"/>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9"/>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9"/>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9"/>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9"/>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9"/>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9"/>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9"/>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9"/>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9"/>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9"/>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9"/>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9"/>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9"/>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9"/>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19"/>
          <p:cNvGrpSpPr/>
          <p:nvPr/>
        </p:nvGrpSpPr>
        <p:grpSpPr>
          <a:xfrm>
            <a:off x="7985565" y="3429220"/>
            <a:ext cx="1965289" cy="517060"/>
            <a:chOff x="3539975" y="3523525"/>
            <a:chExt cx="745925" cy="196250"/>
          </a:xfrm>
        </p:grpSpPr>
        <p:sp>
          <p:nvSpPr>
            <p:cNvPr id="890" name="Google Shape;890;p19"/>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9"/>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9"/>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9"/>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9"/>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9"/>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9"/>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9"/>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9"/>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9"/>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9"/>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9"/>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9"/>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9"/>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9"/>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9"/>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 name="Google Shape;906;p19"/>
          <p:cNvSpPr/>
          <p:nvPr/>
        </p:nvSpPr>
        <p:spPr>
          <a:xfrm>
            <a:off x="1020350" y="23917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1_1_1_2_1_1">
    <p:spTree>
      <p:nvGrpSpPr>
        <p:cNvPr id="907" name="Shape 907"/>
        <p:cNvGrpSpPr/>
        <p:nvPr/>
      </p:nvGrpSpPr>
      <p:grpSpPr>
        <a:xfrm>
          <a:off x="0" y="0"/>
          <a:ext cx="0" cy="0"/>
          <a:chOff x="0" y="0"/>
          <a:chExt cx="0" cy="0"/>
        </a:xfrm>
      </p:grpSpPr>
      <p:pic>
        <p:nvPicPr>
          <p:cNvPr id="908" name="Google Shape;908;p20"/>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909" name="Google Shape;909;p20"/>
          <p:cNvSpPr txBox="1"/>
          <p:nvPr>
            <p:ph idx="1" type="subTitle"/>
          </p:nvPr>
        </p:nvSpPr>
        <p:spPr>
          <a:xfrm>
            <a:off x="6500284" y="2800350"/>
            <a:ext cx="1928100" cy="354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0" name="Google Shape;910;p20"/>
          <p:cNvSpPr txBox="1"/>
          <p:nvPr>
            <p:ph idx="2" type="subTitle"/>
          </p:nvPr>
        </p:nvSpPr>
        <p:spPr>
          <a:xfrm>
            <a:off x="6500273" y="3062422"/>
            <a:ext cx="1928100" cy="76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1" name="Google Shape;911;p20"/>
          <p:cNvSpPr txBox="1"/>
          <p:nvPr>
            <p:ph idx="3" type="subTitle"/>
          </p:nvPr>
        </p:nvSpPr>
        <p:spPr>
          <a:xfrm>
            <a:off x="4572006" y="2800350"/>
            <a:ext cx="19281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2" name="Google Shape;912;p20"/>
          <p:cNvSpPr txBox="1"/>
          <p:nvPr>
            <p:ph idx="4" type="subTitle"/>
          </p:nvPr>
        </p:nvSpPr>
        <p:spPr>
          <a:xfrm>
            <a:off x="4571984" y="3062422"/>
            <a:ext cx="1928100" cy="76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3" name="Google Shape;913;p20"/>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914" name="Google Shape;914;p20"/>
          <p:cNvSpPr txBox="1"/>
          <p:nvPr>
            <p:ph idx="5" type="subTitle"/>
          </p:nvPr>
        </p:nvSpPr>
        <p:spPr>
          <a:xfrm>
            <a:off x="2643734" y="2800363"/>
            <a:ext cx="19281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5" name="Google Shape;915;p20"/>
          <p:cNvSpPr txBox="1"/>
          <p:nvPr>
            <p:ph idx="6" type="subTitle"/>
          </p:nvPr>
        </p:nvSpPr>
        <p:spPr>
          <a:xfrm>
            <a:off x="2643718" y="3062447"/>
            <a:ext cx="1928100" cy="76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6" name="Google Shape;916;p20"/>
          <p:cNvSpPr txBox="1"/>
          <p:nvPr>
            <p:ph idx="7" type="subTitle"/>
          </p:nvPr>
        </p:nvSpPr>
        <p:spPr>
          <a:xfrm>
            <a:off x="715527" y="2800363"/>
            <a:ext cx="19281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7" name="Google Shape;917;p20"/>
          <p:cNvSpPr txBox="1"/>
          <p:nvPr>
            <p:ph idx="8" type="subTitle"/>
          </p:nvPr>
        </p:nvSpPr>
        <p:spPr>
          <a:xfrm>
            <a:off x="715500" y="3062447"/>
            <a:ext cx="1928100" cy="76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918" name="Google Shape;918;p20"/>
          <p:cNvGrpSpPr/>
          <p:nvPr/>
        </p:nvGrpSpPr>
        <p:grpSpPr>
          <a:xfrm>
            <a:off x="398750" y="1564070"/>
            <a:ext cx="282284" cy="284718"/>
            <a:chOff x="431259" y="3302025"/>
            <a:chExt cx="215616" cy="217475"/>
          </a:xfrm>
        </p:grpSpPr>
        <p:sp>
          <p:nvSpPr>
            <p:cNvPr id="919" name="Google Shape;919;p20"/>
            <p:cNvSpPr/>
            <p:nvPr/>
          </p:nvSpPr>
          <p:spPr>
            <a:xfrm>
              <a:off x="431259"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0"/>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20"/>
          <p:cNvGrpSpPr/>
          <p:nvPr/>
        </p:nvGrpSpPr>
        <p:grpSpPr>
          <a:xfrm>
            <a:off x="357713" y="3191775"/>
            <a:ext cx="357454" cy="956304"/>
            <a:chOff x="357713" y="600975"/>
            <a:chExt cx="357454" cy="956304"/>
          </a:xfrm>
        </p:grpSpPr>
        <p:sp>
          <p:nvSpPr>
            <p:cNvPr id="922" name="Google Shape;922;p20"/>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0"/>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0"/>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0"/>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20"/>
          <p:cNvGrpSpPr/>
          <p:nvPr/>
        </p:nvGrpSpPr>
        <p:grpSpPr>
          <a:xfrm>
            <a:off x="239464" y="4378897"/>
            <a:ext cx="2019176" cy="2019176"/>
            <a:chOff x="1943325" y="-220375"/>
            <a:chExt cx="1298672" cy="1298672"/>
          </a:xfrm>
        </p:grpSpPr>
        <p:sp>
          <p:nvSpPr>
            <p:cNvPr id="927" name="Google Shape;927;p20"/>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0"/>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0"/>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0"/>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0"/>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0"/>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0"/>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0"/>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0"/>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0"/>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0"/>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0"/>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0"/>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0"/>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0"/>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0"/>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0"/>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0"/>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0"/>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0"/>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0"/>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0"/>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0"/>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0"/>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0"/>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0"/>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0"/>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0"/>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0"/>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0"/>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0"/>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0"/>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0"/>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0"/>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0"/>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0"/>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0"/>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0"/>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0"/>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0"/>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0"/>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0"/>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0"/>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0"/>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0"/>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0"/>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0"/>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0"/>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20"/>
          <p:cNvGrpSpPr/>
          <p:nvPr/>
        </p:nvGrpSpPr>
        <p:grpSpPr>
          <a:xfrm>
            <a:off x="7987940" y="1294445"/>
            <a:ext cx="1965289" cy="517060"/>
            <a:chOff x="3539975" y="3523525"/>
            <a:chExt cx="745925" cy="196250"/>
          </a:xfrm>
        </p:grpSpPr>
        <p:sp>
          <p:nvSpPr>
            <p:cNvPr id="976" name="Google Shape;976;p20"/>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0"/>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0"/>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0"/>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0"/>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0"/>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0"/>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0"/>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0"/>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0"/>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0"/>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0"/>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0"/>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0"/>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0"/>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0"/>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4" name="Shape 94"/>
        <p:cNvGrpSpPr/>
        <p:nvPr/>
      </p:nvGrpSpPr>
      <p:grpSpPr>
        <a:xfrm>
          <a:off x="0" y="0"/>
          <a:ext cx="0" cy="0"/>
          <a:chOff x="0" y="0"/>
          <a:chExt cx="0" cy="0"/>
        </a:xfrm>
      </p:grpSpPr>
      <p:pic>
        <p:nvPicPr>
          <p:cNvPr id="95" name="Google Shape;95;p3"/>
          <p:cNvPicPr preferRelativeResize="0"/>
          <p:nvPr/>
        </p:nvPicPr>
        <p:blipFill rotWithShape="1">
          <a:blip r:embed="rId2">
            <a:alphaModFix amt="60000"/>
          </a:blip>
          <a:srcRect b="0" l="39" r="29" t="0"/>
          <a:stretch/>
        </p:blipFill>
        <p:spPr>
          <a:xfrm flipH="1" rot="10800000">
            <a:off x="0" y="1"/>
            <a:ext cx="9144002" cy="5143499"/>
          </a:xfrm>
          <a:prstGeom prst="rect">
            <a:avLst/>
          </a:prstGeom>
          <a:noFill/>
          <a:ln>
            <a:noFill/>
          </a:ln>
        </p:spPr>
      </p:pic>
      <p:sp>
        <p:nvSpPr>
          <p:cNvPr id="96" name="Google Shape;96;p3"/>
          <p:cNvSpPr txBox="1"/>
          <p:nvPr>
            <p:ph type="title"/>
          </p:nvPr>
        </p:nvSpPr>
        <p:spPr>
          <a:xfrm>
            <a:off x="1467300" y="2623376"/>
            <a:ext cx="6209400" cy="841800"/>
          </a:xfrm>
          <a:prstGeom prst="rect">
            <a:avLst/>
          </a:prstGeom>
        </p:spPr>
        <p:txBody>
          <a:bodyPr anchorCtr="0" anchor="ctr" bIns="91425" lIns="91425" spcFirstLastPara="1" rIns="91425" wrap="square" tIns="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7" name="Google Shape;97;p3"/>
          <p:cNvSpPr txBox="1"/>
          <p:nvPr>
            <p:ph hasCustomPrompt="1" idx="2" type="title"/>
          </p:nvPr>
        </p:nvSpPr>
        <p:spPr>
          <a:xfrm>
            <a:off x="2748300" y="965501"/>
            <a:ext cx="3647400" cy="1599900"/>
          </a:xfrm>
          <a:prstGeom prst="rect">
            <a:avLst/>
          </a:prstGeom>
        </p:spPr>
        <p:txBody>
          <a:bodyPr anchorCtr="0" anchor="t" bIns="91425" lIns="91425" spcFirstLastPara="1" rIns="91425" wrap="square" tIns="0">
            <a:noAutofit/>
          </a:bodyPr>
          <a:lstStyle>
            <a:lvl1pPr lvl="0" rtl="0" algn="ctr">
              <a:spcBef>
                <a:spcPts val="0"/>
              </a:spcBef>
              <a:spcAft>
                <a:spcPts val="0"/>
              </a:spcAft>
              <a:buSzPts val="12000"/>
              <a:buNone/>
              <a:defRPr sz="12000">
                <a:solidFill>
                  <a:schemeClr val="l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8" name="Google Shape;98;p3"/>
          <p:cNvSpPr txBox="1"/>
          <p:nvPr>
            <p:ph idx="1" type="subTitle"/>
          </p:nvPr>
        </p:nvSpPr>
        <p:spPr>
          <a:xfrm>
            <a:off x="2181900" y="3792111"/>
            <a:ext cx="4780200" cy="34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9" name="Google Shape;99;p3"/>
          <p:cNvPicPr preferRelativeResize="0"/>
          <p:nvPr/>
        </p:nvPicPr>
        <p:blipFill rotWithShape="1">
          <a:blip r:embed="rId3">
            <a:alphaModFix/>
          </a:blip>
          <a:srcRect b="0" l="228" r="238" t="0"/>
          <a:stretch/>
        </p:blipFill>
        <p:spPr>
          <a:xfrm flipH="1">
            <a:off x="-1227634" y="3946275"/>
            <a:ext cx="9353213" cy="2681250"/>
          </a:xfrm>
          <a:prstGeom prst="rect">
            <a:avLst/>
          </a:prstGeom>
          <a:noFill/>
          <a:ln>
            <a:noFill/>
          </a:ln>
        </p:spPr>
      </p:pic>
      <p:grpSp>
        <p:nvGrpSpPr>
          <p:cNvPr id="100" name="Google Shape;100;p3"/>
          <p:cNvGrpSpPr/>
          <p:nvPr/>
        </p:nvGrpSpPr>
        <p:grpSpPr>
          <a:xfrm flipH="1">
            <a:off x="8483181" y="4016070"/>
            <a:ext cx="283332" cy="284718"/>
            <a:chOff x="423709" y="3302025"/>
            <a:chExt cx="216416" cy="217475"/>
          </a:xfrm>
        </p:grpSpPr>
        <p:sp>
          <p:nvSpPr>
            <p:cNvPr id="101" name="Google Shape;101;p3"/>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23709"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3"/>
          <p:cNvGrpSpPr/>
          <p:nvPr/>
        </p:nvGrpSpPr>
        <p:grpSpPr>
          <a:xfrm flipH="1">
            <a:off x="8175513" y="140497"/>
            <a:ext cx="2019176" cy="2019176"/>
            <a:chOff x="1943325" y="-220375"/>
            <a:chExt cx="1298672" cy="1298672"/>
          </a:xfrm>
        </p:grpSpPr>
        <p:sp>
          <p:nvSpPr>
            <p:cNvPr id="104" name="Google Shape;104;p3"/>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 name="Google Shape;152;p3"/>
          <p:cNvPicPr preferRelativeResize="0"/>
          <p:nvPr/>
        </p:nvPicPr>
        <p:blipFill>
          <a:blip r:embed="rId4">
            <a:alphaModFix/>
          </a:blip>
          <a:stretch>
            <a:fillRect/>
          </a:stretch>
        </p:blipFill>
        <p:spPr>
          <a:xfrm flipH="1">
            <a:off x="-403499" y="-646075"/>
            <a:ext cx="2527512" cy="2681250"/>
          </a:xfrm>
          <a:prstGeom prst="rect">
            <a:avLst/>
          </a:prstGeom>
          <a:noFill/>
          <a:ln>
            <a:noFill/>
          </a:ln>
        </p:spPr>
      </p:pic>
      <p:grpSp>
        <p:nvGrpSpPr>
          <p:cNvPr id="153" name="Google Shape;153;p3"/>
          <p:cNvGrpSpPr/>
          <p:nvPr/>
        </p:nvGrpSpPr>
        <p:grpSpPr>
          <a:xfrm flipH="1">
            <a:off x="-467701" y="3429220"/>
            <a:ext cx="1965289" cy="517060"/>
            <a:chOff x="3539975" y="3523525"/>
            <a:chExt cx="745925" cy="196250"/>
          </a:xfrm>
        </p:grpSpPr>
        <p:sp>
          <p:nvSpPr>
            <p:cNvPr id="154" name="Google Shape;154;p3"/>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1_1_1_1_2_1_1_1">
    <p:spTree>
      <p:nvGrpSpPr>
        <p:cNvPr id="992" name="Shape 992"/>
        <p:cNvGrpSpPr/>
        <p:nvPr/>
      </p:nvGrpSpPr>
      <p:grpSpPr>
        <a:xfrm>
          <a:off x="0" y="0"/>
          <a:ext cx="0" cy="0"/>
          <a:chOff x="0" y="0"/>
          <a:chExt cx="0" cy="0"/>
        </a:xfrm>
      </p:grpSpPr>
      <p:pic>
        <p:nvPicPr>
          <p:cNvPr id="993" name="Google Shape;993;p21"/>
          <p:cNvPicPr preferRelativeResize="0"/>
          <p:nvPr/>
        </p:nvPicPr>
        <p:blipFill rotWithShape="1">
          <a:blip r:embed="rId2">
            <a:alphaModFix amt="60000"/>
          </a:blip>
          <a:srcRect b="0" l="39" r="29" t="0"/>
          <a:stretch/>
        </p:blipFill>
        <p:spPr>
          <a:xfrm flipH="1" rot="10800000">
            <a:off x="0" y="1"/>
            <a:ext cx="9144002" cy="5143499"/>
          </a:xfrm>
          <a:prstGeom prst="rect">
            <a:avLst/>
          </a:prstGeom>
          <a:noFill/>
          <a:ln>
            <a:noFill/>
          </a:ln>
        </p:spPr>
      </p:pic>
      <p:sp>
        <p:nvSpPr>
          <p:cNvPr id="994" name="Google Shape;994;p21"/>
          <p:cNvSpPr txBox="1"/>
          <p:nvPr>
            <p:ph idx="1" type="subTitle"/>
          </p:nvPr>
        </p:nvSpPr>
        <p:spPr>
          <a:xfrm>
            <a:off x="2439200" y="3075306"/>
            <a:ext cx="20991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95" name="Google Shape;995;p21"/>
          <p:cNvSpPr txBox="1"/>
          <p:nvPr>
            <p:ph idx="2" type="subTitle"/>
          </p:nvPr>
        </p:nvSpPr>
        <p:spPr>
          <a:xfrm>
            <a:off x="2439201" y="3411801"/>
            <a:ext cx="2099100" cy="66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96" name="Google Shape;996;p21"/>
          <p:cNvSpPr txBox="1"/>
          <p:nvPr>
            <p:ph idx="3" type="subTitle"/>
          </p:nvPr>
        </p:nvSpPr>
        <p:spPr>
          <a:xfrm>
            <a:off x="2439209" y="1551800"/>
            <a:ext cx="20991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97" name="Google Shape;997;p21"/>
          <p:cNvSpPr txBox="1"/>
          <p:nvPr>
            <p:ph idx="4" type="subTitle"/>
          </p:nvPr>
        </p:nvSpPr>
        <p:spPr>
          <a:xfrm>
            <a:off x="2439205" y="1888295"/>
            <a:ext cx="2099100" cy="66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98" name="Google Shape;998;p21"/>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999" name="Google Shape;999;p21"/>
          <p:cNvPicPr preferRelativeResize="0"/>
          <p:nvPr/>
        </p:nvPicPr>
        <p:blipFill>
          <a:blip r:embed="rId3">
            <a:alphaModFix/>
          </a:blip>
          <a:stretch>
            <a:fillRect/>
          </a:stretch>
        </p:blipFill>
        <p:spPr>
          <a:xfrm rot="10800000">
            <a:off x="536574" y="3946275"/>
            <a:ext cx="9353213" cy="2681250"/>
          </a:xfrm>
          <a:prstGeom prst="rect">
            <a:avLst/>
          </a:prstGeom>
          <a:noFill/>
          <a:ln>
            <a:noFill/>
          </a:ln>
        </p:spPr>
      </p:pic>
      <p:grpSp>
        <p:nvGrpSpPr>
          <p:cNvPr id="1000" name="Google Shape;1000;p21"/>
          <p:cNvGrpSpPr/>
          <p:nvPr/>
        </p:nvGrpSpPr>
        <p:grpSpPr>
          <a:xfrm flipH="1" rot="10800000">
            <a:off x="400702" y="1439175"/>
            <a:ext cx="283332" cy="284718"/>
            <a:chOff x="432750" y="3302025"/>
            <a:chExt cx="216416" cy="217475"/>
          </a:xfrm>
        </p:grpSpPr>
        <p:sp>
          <p:nvSpPr>
            <p:cNvPr id="1001" name="Google Shape;1001;p21"/>
            <p:cNvSpPr/>
            <p:nvPr/>
          </p:nvSpPr>
          <p:spPr>
            <a:xfrm>
              <a:off x="435041"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1"/>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1"/>
          <p:cNvGrpSpPr/>
          <p:nvPr/>
        </p:nvGrpSpPr>
        <p:grpSpPr>
          <a:xfrm flipH="1" rot="10800000">
            <a:off x="357713" y="2873685"/>
            <a:ext cx="357454" cy="956304"/>
            <a:chOff x="357713" y="600975"/>
            <a:chExt cx="357454" cy="956304"/>
          </a:xfrm>
        </p:grpSpPr>
        <p:sp>
          <p:nvSpPr>
            <p:cNvPr id="1004" name="Google Shape;1004;p21"/>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1"/>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1"/>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1"/>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1"/>
          <p:cNvGrpSpPr/>
          <p:nvPr/>
        </p:nvGrpSpPr>
        <p:grpSpPr>
          <a:xfrm>
            <a:off x="8079415" y="2873670"/>
            <a:ext cx="1965289" cy="517060"/>
            <a:chOff x="3539975" y="3523525"/>
            <a:chExt cx="745925" cy="196250"/>
          </a:xfrm>
        </p:grpSpPr>
        <p:sp>
          <p:nvSpPr>
            <p:cNvPr id="1009" name="Google Shape;1009;p21"/>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1"/>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1"/>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1"/>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1"/>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1"/>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1"/>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1"/>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1"/>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1"/>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1"/>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1"/>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1"/>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1"/>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1"/>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1"/>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5" name="Google Shape;1025;p21"/>
          <p:cNvSpPr txBox="1"/>
          <p:nvPr>
            <p:ph idx="5" type="subTitle"/>
          </p:nvPr>
        </p:nvSpPr>
        <p:spPr>
          <a:xfrm>
            <a:off x="5979475" y="3075306"/>
            <a:ext cx="20991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26" name="Google Shape;1026;p21"/>
          <p:cNvSpPr txBox="1"/>
          <p:nvPr>
            <p:ph idx="6" type="subTitle"/>
          </p:nvPr>
        </p:nvSpPr>
        <p:spPr>
          <a:xfrm>
            <a:off x="5979476" y="3411801"/>
            <a:ext cx="2099100" cy="66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27" name="Google Shape;1027;p21"/>
          <p:cNvSpPr txBox="1"/>
          <p:nvPr>
            <p:ph idx="7" type="subTitle"/>
          </p:nvPr>
        </p:nvSpPr>
        <p:spPr>
          <a:xfrm>
            <a:off x="5979484" y="1551800"/>
            <a:ext cx="20991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28" name="Google Shape;1028;p21"/>
          <p:cNvSpPr txBox="1"/>
          <p:nvPr>
            <p:ph idx="8" type="subTitle"/>
          </p:nvPr>
        </p:nvSpPr>
        <p:spPr>
          <a:xfrm>
            <a:off x="5979480" y="1888295"/>
            <a:ext cx="2099100" cy="66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029" name="Shape 1029"/>
        <p:cNvGrpSpPr/>
        <p:nvPr/>
      </p:nvGrpSpPr>
      <p:grpSpPr>
        <a:xfrm>
          <a:off x="0" y="0"/>
          <a:ext cx="0" cy="0"/>
          <a:chOff x="0" y="0"/>
          <a:chExt cx="0" cy="0"/>
        </a:xfrm>
      </p:grpSpPr>
      <p:pic>
        <p:nvPicPr>
          <p:cNvPr id="1030" name="Google Shape;1030;p22"/>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031" name="Google Shape;1031;p22"/>
          <p:cNvSpPr txBox="1"/>
          <p:nvPr>
            <p:ph idx="1" type="subTitle"/>
          </p:nvPr>
        </p:nvSpPr>
        <p:spPr>
          <a:xfrm>
            <a:off x="3256861" y="1320575"/>
            <a:ext cx="2204400" cy="443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2" name="Google Shape;1032;p22"/>
          <p:cNvSpPr txBox="1"/>
          <p:nvPr>
            <p:ph idx="2" type="subTitle"/>
          </p:nvPr>
        </p:nvSpPr>
        <p:spPr>
          <a:xfrm>
            <a:off x="3256856" y="1785026"/>
            <a:ext cx="3280200" cy="4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3" name="Google Shape;1033;p22"/>
          <p:cNvSpPr txBox="1"/>
          <p:nvPr>
            <p:ph idx="3" type="subTitle"/>
          </p:nvPr>
        </p:nvSpPr>
        <p:spPr>
          <a:xfrm>
            <a:off x="3256861" y="2435975"/>
            <a:ext cx="22044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4" name="Google Shape;1034;p22"/>
          <p:cNvSpPr txBox="1"/>
          <p:nvPr>
            <p:ph idx="4" type="subTitle"/>
          </p:nvPr>
        </p:nvSpPr>
        <p:spPr>
          <a:xfrm>
            <a:off x="3256856" y="2900426"/>
            <a:ext cx="3280200" cy="4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5" name="Google Shape;1035;p22"/>
          <p:cNvSpPr txBox="1"/>
          <p:nvPr>
            <p:ph idx="5" type="subTitle"/>
          </p:nvPr>
        </p:nvSpPr>
        <p:spPr>
          <a:xfrm>
            <a:off x="3256861" y="3551375"/>
            <a:ext cx="22044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6" name="Google Shape;1036;p22"/>
          <p:cNvSpPr txBox="1"/>
          <p:nvPr>
            <p:ph idx="6" type="subTitle"/>
          </p:nvPr>
        </p:nvSpPr>
        <p:spPr>
          <a:xfrm>
            <a:off x="3256856" y="4015826"/>
            <a:ext cx="3280200" cy="4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7" name="Google Shape;1037;p22"/>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1038" name="Google Shape;1038;p22"/>
          <p:cNvGrpSpPr/>
          <p:nvPr/>
        </p:nvGrpSpPr>
        <p:grpSpPr>
          <a:xfrm flipH="1">
            <a:off x="-760312" y="4088195"/>
            <a:ext cx="1965289" cy="517060"/>
            <a:chOff x="3539975" y="3523525"/>
            <a:chExt cx="745925" cy="196250"/>
          </a:xfrm>
        </p:grpSpPr>
        <p:sp>
          <p:nvSpPr>
            <p:cNvPr id="1039" name="Google Shape;1039;p22"/>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2"/>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2"/>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2"/>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2"/>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2"/>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2"/>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2"/>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2"/>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2"/>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2"/>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2"/>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2"/>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2"/>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2"/>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2"/>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22"/>
          <p:cNvGrpSpPr/>
          <p:nvPr/>
        </p:nvGrpSpPr>
        <p:grpSpPr>
          <a:xfrm>
            <a:off x="743688" y="1615450"/>
            <a:ext cx="357454" cy="956304"/>
            <a:chOff x="357713" y="600975"/>
            <a:chExt cx="357454" cy="956304"/>
          </a:xfrm>
        </p:grpSpPr>
        <p:sp>
          <p:nvSpPr>
            <p:cNvPr id="1056" name="Google Shape;1056;p22"/>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2"/>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2"/>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2"/>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
    <p:spTree>
      <p:nvGrpSpPr>
        <p:cNvPr id="1060" name="Shape 1060"/>
        <p:cNvGrpSpPr/>
        <p:nvPr/>
      </p:nvGrpSpPr>
      <p:grpSpPr>
        <a:xfrm>
          <a:off x="0" y="0"/>
          <a:ext cx="0" cy="0"/>
          <a:chOff x="0" y="0"/>
          <a:chExt cx="0" cy="0"/>
        </a:xfrm>
      </p:grpSpPr>
      <p:pic>
        <p:nvPicPr>
          <p:cNvPr id="1061" name="Google Shape;1061;p23"/>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1062" name="Google Shape;1062;p23"/>
          <p:cNvSpPr txBox="1"/>
          <p:nvPr>
            <p:ph idx="1" type="subTitle"/>
          </p:nvPr>
        </p:nvSpPr>
        <p:spPr>
          <a:xfrm>
            <a:off x="3358449" y="2462609"/>
            <a:ext cx="24744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3" name="Google Shape;1063;p23"/>
          <p:cNvSpPr txBox="1"/>
          <p:nvPr>
            <p:ph idx="2" type="subTitle"/>
          </p:nvPr>
        </p:nvSpPr>
        <p:spPr>
          <a:xfrm>
            <a:off x="3358449" y="3003259"/>
            <a:ext cx="24744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4" name="Google Shape;1064;p23"/>
          <p:cNvSpPr txBox="1"/>
          <p:nvPr>
            <p:ph idx="3" type="subTitle"/>
          </p:nvPr>
        </p:nvSpPr>
        <p:spPr>
          <a:xfrm>
            <a:off x="5977723" y="2462609"/>
            <a:ext cx="24744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5" name="Google Shape;1065;p23"/>
          <p:cNvSpPr txBox="1"/>
          <p:nvPr>
            <p:ph idx="4" type="subTitle"/>
          </p:nvPr>
        </p:nvSpPr>
        <p:spPr>
          <a:xfrm>
            <a:off x="5977723" y="3003259"/>
            <a:ext cx="24744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6" name="Google Shape;1066;p23"/>
          <p:cNvSpPr txBox="1"/>
          <p:nvPr>
            <p:ph idx="5" type="subTitle"/>
          </p:nvPr>
        </p:nvSpPr>
        <p:spPr>
          <a:xfrm>
            <a:off x="739174" y="2462609"/>
            <a:ext cx="24744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7" name="Google Shape;1067;p23"/>
          <p:cNvSpPr txBox="1"/>
          <p:nvPr>
            <p:ph idx="6" type="subTitle"/>
          </p:nvPr>
        </p:nvSpPr>
        <p:spPr>
          <a:xfrm>
            <a:off x="739174" y="3003259"/>
            <a:ext cx="24744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8" name="Google Shape;1068;p23"/>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1069" name="Google Shape;1069;p23"/>
          <p:cNvPicPr preferRelativeResize="0"/>
          <p:nvPr/>
        </p:nvPicPr>
        <p:blipFill rotWithShape="1">
          <a:blip r:embed="rId3">
            <a:alphaModFix/>
          </a:blip>
          <a:srcRect b="0" l="228" r="238" t="0"/>
          <a:stretch/>
        </p:blipFill>
        <p:spPr>
          <a:xfrm>
            <a:off x="-272534" y="3684650"/>
            <a:ext cx="9353213" cy="2681250"/>
          </a:xfrm>
          <a:prstGeom prst="rect">
            <a:avLst/>
          </a:prstGeom>
          <a:noFill/>
          <a:ln>
            <a:noFill/>
          </a:ln>
        </p:spPr>
      </p:pic>
      <p:grpSp>
        <p:nvGrpSpPr>
          <p:cNvPr id="1070" name="Google Shape;1070;p23"/>
          <p:cNvGrpSpPr/>
          <p:nvPr/>
        </p:nvGrpSpPr>
        <p:grpSpPr>
          <a:xfrm flipH="1">
            <a:off x="6673896" y="4291395"/>
            <a:ext cx="283980" cy="284718"/>
            <a:chOff x="432750" y="3302025"/>
            <a:chExt cx="216911" cy="217475"/>
          </a:xfrm>
        </p:grpSpPr>
        <p:sp>
          <p:nvSpPr>
            <p:cNvPr id="1071" name="Google Shape;1071;p23"/>
            <p:cNvSpPr/>
            <p:nvPr/>
          </p:nvSpPr>
          <p:spPr>
            <a:xfrm>
              <a:off x="435536"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3"/>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23"/>
          <p:cNvGrpSpPr/>
          <p:nvPr/>
        </p:nvGrpSpPr>
        <p:grpSpPr>
          <a:xfrm flipH="1">
            <a:off x="-875276" y="4152020"/>
            <a:ext cx="1965289" cy="517060"/>
            <a:chOff x="3539975" y="3523525"/>
            <a:chExt cx="745925" cy="196250"/>
          </a:xfrm>
        </p:grpSpPr>
        <p:sp>
          <p:nvSpPr>
            <p:cNvPr id="1074" name="Google Shape;1074;p23"/>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3"/>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3"/>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3"/>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3"/>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3"/>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3"/>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3"/>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3"/>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3"/>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3"/>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3"/>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3"/>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3"/>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3"/>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3"/>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23"/>
          <p:cNvSpPr/>
          <p:nvPr/>
        </p:nvSpPr>
        <p:spPr>
          <a:xfrm flipH="1">
            <a:off x="3358461" y="415662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1_1">
    <p:spTree>
      <p:nvGrpSpPr>
        <p:cNvPr id="1091" name="Shape 1091"/>
        <p:cNvGrpSpPr/>
        <p:nvPr/>
      </p:nvGrpSpPr>
      <p:grpSpPr>
        <a:xfrm>
          <a:off x="0" y="0"/>
          <a:ext cx="0" cy="0"/>
          <a:chOff x="0" y="0"/>
          <a:chExt cx="0" cy="0"/>
        </a:xfrm>
      </p:grpSpPr>
      <p:pic>
        <p:nvPicPr>
          <p:cNvPr id="1092" name="Google Shape;1092;p24"/>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1093" name="Google Shape;1093;p24"/>
          <p:cNvSpPr txBox="1"/>
          <p:nvPr>
            <p:ph idx="1" type="subTitle"/>
          </p:nvPr>
        </p:nvSpPr>
        <p:spPr>
          <a:xfrm>
            <a:off x="3431104" y="2569860"/>
            <a:ext cx="2281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4" name="Google Shape;1094;p24"/>
          <p:cNvSpPr txBox="1"/>
          <p:nvPr>
            <p:ph idx="2" type="subTitle"/>
          </p:nvPr>
        </p:nvSpPr>
        <p:spPr>
          <a:xfrm>
            <a:off x="3431096" y="3096475"/>
            <a:ext cx="2281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5" name="Google Shape;1095;p24"/>
          <p:cNvSpPr txBox="1"/>
          <p:nvPr>
            <p:ph idx="3" type="subTitle"/>
          </p:nvPr>
        </p:nvSpPr>
        <p:spPr>
          <a:xfrm>
            <a:off x="5846645" y="1960260"/>
            <a:ext cx="2281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6" name="Google Shape;1096;p24"/>
          <p:cNvSpPr txBox="1"/>
          <p:nvPr>
            <p:ph idx="4" type="subTitle"/>
          </p:nvPr>
        </p:nvSpPr>
        <p:spPr>
          <a:xfrm>
            <a:off x="5846637" y="2486875"/>
            <a:ext cx="2281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7" name="Google Shape;1097;p24"/>
          <p:cNvSpPr txBox="1"/>
          <p:nvPr>
            <p:ph idx="5" type="subTitle"/>
          </p:nvPr>
        </p:nvSpPr>
        <p:spPr>
          <a:xfrm>
            <a:off x="1015564" y="3179460"/>
            <a:ext cx="2281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8" name="Google Shape;1098;p24"/>
          <p:cNvSpPr txBox="1"/>
          <p:nvPr>
            <p:ph idx="6" type="subTitle"/>
          </p:nvPr>
        </p:nvSpPr>
        <p:spPr>
          <a:xfrm>
            <a:off x="1015555" y="3706075"/>
            <a:ext cx="2281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9" name="Google Shape;1099;p24"/>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1100" name="Google Shape;1100;p24"/>
          <p:cNvPicPr preferRelativeResize="0"/>
          <p:nvPr/>
        </p:nvPicPr>
        <p:blipFill rotWithShape="1">
          <a:blip r:embed="rId3">
            <a:alphaModFix/>
          </a:blip>
          <a:srcRect b="0" l="228" r="238" t="0"/>
          <a:stretch/>
        </p:blipFill>
        <p:spPr>
          <a:xfrm flipH="1">
            <a:off x="-1010334" y="4059150"/>
            <a:ext cx="9353213" cy="2681250"/>
          </a:xfrm>
          <a:prstGeom prst="rect">
            <a:avLst/>
          </a:prstGeom>
          <a:noFill/>
          <a:ln>
            <a:noFill/>
          </a:ln>
        </p:spPr>
      </p:pic>
      <p:grpSp>
        <p:nvGrpSpPr>
          <p:cNvPr id="1101" name="Google Shape;1101;p24"/>
          <p:cNvGrpSpPr/>
          <p:nvPr/>
        </p:nvGrpSpPr>
        <p:grpSpPr>
          <a:xfrm flipH="1">
            <a:off x="8437331" y="1819645"/>
            <a:ext cx="283332" cy="284718"/>
            <a:chOff x="423709" y="3302025"/>
            <a:chExt cx="216416" cy="217475"/>
          </a:xfrm>
        </p:grpSpPr>
        <p:sp>
          <p:nvSpPr>
            <p:cNvPr id="1102" name="Google Shape;1102;p24"/>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4"/>
            <p:cNvSpPr/>
            <p:nvPr/>
          </p:nvSpPr>
          <p:spPr>
            <a:xfrm>
              <a:off x="423709"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24"/>
          <p:cNvGrpSpPr/>
          <p:nvPr/>
        </p:nvGrpSpPr>
        <p:grpSpPr>
          <a:xfrm flipH="1">
            <a:off x="-1085251" y="4215195"/>
            <a:ext cx="1965289" cy="517060"/>
            <a:chOff x="3539975" y="3523525"/>
            <a:chExt cx="745925" cy="196250"/>
          </a:xfrm>
        </p:grpSpPr>
        <p:sp>
          <p:nvSpPr>
            <p:cNvPr id="1105" name="Google Shape;1105;p24"/>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4"/>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4"/>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4"/>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4"/>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4"/>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4"/>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4"/>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4"/>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4"/>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4"/>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4"/>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4"/>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4"/>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4"/>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4"/>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1" name="Google Shape;1121;p24"/>
          <p:cNvPicPr preferRelativeResize="0"/>
          <p:nvPr/>
        </p:nvPicPr>
        <p:blipFill>
          <a:blip r:embed="rId4">
            <a:alphaModFix/>
          </a:blip>
          <a:stretch>
            <a:fillRect/>
          </a:stretch>
        </p:blipFill>
        <p:spPr>
          <a:xfrm flipH="1">
            <a:off x="-1470224" y="1121525"/>
            <a:ext cx="2527512" cy="26812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1_1_1_1_1">
    <p:spTree>
      <p:nvGrpSpPr>
        <p:cNvPr id="1122" name="Shape 1122"/>
        <p:cNvGrpSpPr/>
        <p:nvPr/>
      </p:nvGrpSpPr>
      <p:grpSpPr>
        <a:xfrm>
          <a:off x="0" y="0"/>
          <a:ext cx="0" cy="0"/>
          <a:chOff x="0" y="0"/>
          <a:chExt cx="0" cy="0"/>
        </a:xfrm>
      </p:grpSpPr>
      <p:pic>
        <p:nvPicPr>
          <p:cNvPr id="1123" name="Google Shape;1123;p25"/>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124" name="Google Shape;1124;p25"/>
          <p:cNvSpPr txBox="1"/>
          <p:nvPr>
            <p:ph idx="1" type="subTitle"/>
          </p:nvPr>
        </p:nvSpPr>
        <p:spPr>
          <a:xfrm flipH="1">
            <a:off x="1015575" y="29180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25" name="Google Shape;1125;p25"/>
          <p:cNvSpPr txBox="1"/>
          <p:nvPr>
            <p:ph idx="2" type="subTitle"/>
          </p:nvPr>
        </p:nvSpPr>
        <p:spPr>
          <a:xfrm>
            <a:off x="3431088" y="3405290"/>
            <a:ext cx="2281800" cy="47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26" name="Google Shape;1126;p25"/>
          <p:cNvSpPr txBox="1"/>
          <p:nvPr>
            <p:ph idx="3" type="subTitle"/>
          </p:nvPr>
        </p:nvSpPr>
        <p:spPr>
          <a:xfrm>
            <a:off x="5846652" y="29180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27" name="Google Shape;1127;p25"/>
          <p:cNvSpPr txBox="1"/>
          <p:nvPr>
            <p:ph idx="4" type="subTitle"/>
          </p:nvPr>
        </p:nvSpPr>
        <p:spPr>
          <a:xfrm>
            <a:off x="5846625" y="3405290"/>
            <a:ext cx="2281800" cy="47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28" name="Google Shape;1128;p25"/>
          <p:cNvSpPr txBox="1"/>
          <p:nvPr>
            <p:ph idx="5" type="subTitle"/>
          </p:nvPr>
        </p:nvSpPr>
        <p:spPr>
          <a:xfrm flipH="1">
            <a:off x="3431114" y="29180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29" name="Google Shape;1129;p25"/>
          <p:cNvSpPr txBox="1"/>
          <p:nvPr>
            <p:ph idx="6" type="subTitle"/>
          </p:nvPr>
        </p:nvSpPr>
        <p:spPr>
          <a:xfrm>
            <a:off x="1015550" y="3405290"/>
            <a:ext cx="2281800" cy="47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30" name="Google Shape;1130;p25"/>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1131" name="Google Shape;1131;p25"/>
          <p:cNvPicPr preferRelativeResize="0"/>
          <p:nvPr/>
        </p:nvPicPr>
        <p:blipFill rotWithShape="1">
          <a:blip r:embed="rId3">
            <a:alphaModFix/>
          </a:blip>
          <a:srcRect b="0" l="228" r="238" t="0"/>
          <a:stretch/>
        </p:blipFill>
        <p:spPr>
          <a:xfrm>
            <a:off x="-152401" y="3789475"/>
            <a:ext cx="9353213" cy="2681250"/>
          </a:xfrm>
          <a:prstGeom prst="rect">
            <a:avLst/>
          </a:prstGeom>
          <a:noFill/>
          <a:ln>
            <a:noFill/>
          </a:ln>
        </p:spPr>
      </p:pic>
      <p:grpSp>
        <p:nvGrpSpPr>
          <p:cNvPr id="1132" name="Google Shape;1132;p25"/>
          <p:cNvGrpSpPr/>
          <p:nvPr/>
        </p:nvGrpSpPr>
        <p:grpSpPr>
          <a:xfrm>
            <a:off x="391864" y="3850070"/>
            <a:ext cx="289170" cy="284718"/>
            <a:chOff x="426000" y="3302025"/>
            <a:chExt cx="220875" cy="217475"/>
          </a:xfrm>
        </p:grpSpPr>
        <p:sp>
          <p:nvSpPr>
            <p:cNvPr id="1133" name="Google Shape;1133;p25"/>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5"/>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25"/>
          <p:cNvGrpSpPr/>
          <p:nvPr/>
        </p:nvGrpSpPr>
        <p:grpSpPr>
          <a:xfrm>
            <a:off x="357713" y="1134375"/>
            <a:ext cx="357454" cy="956304"/>
            <a:chOff x="357713" y="600975"/>
            <a:chExt cx="357454" cy="956304"/>
          </a:xfrm>
        </p:grpSpPr>
        <p:sp>
          <p:nvSpPr>
            <p:cNvPr id="1136" name="Google Shape;1136;p25"/>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5"/>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5"/>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5"/>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25"/>
          <p:cNvGrpSpPr/>
          <p:nvPr/>
        </p:nvGrpSpPr>
        <p:grpSpPr>
          <a:xfrm>
            <a:off x="8262140" y="3875995"/>
            <a:ext cx="1965289" cy="517060"/>
            <a:chOff x="3539975" y="3523525"/>
            <a:chExt cx="745925" cy="196250"/>
          </a:xfrm>
        </p:grpSpPr>
        <p:sp>
          <p:nvSpPr>
            <p:cNvPr id="1141" name="Google Shape;1141;p25"/>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5"/>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5"/>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5"/>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5"/>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5"/>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5"/>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5"/>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5"/>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5"/>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5"/>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5"/>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5"/>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5"/>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5"/>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5"/>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7" name="Google Shape;1157;p25"/>
          <p:cNvSpPr/>
          <p:nvPr/>
        </p:nvSpPr>
        <p:spPr>
          <a:xfrm>
            <a:off x="437788" y="251621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2">
    <p:spTree>
      <p:nvGrpSpPr>
        <p:cNvPr id="1158" name="Shape 1158"/>
        <p:cNvGrpSpPr/>
        <p:nvPr/>
      </p:nvGrpSpPr>
      <p:grpSpPr>
        <a:xfrm>
          <a:off x="0" y="0"/>
          <a:ext cx="0" cy="0"/>
          <a:chOff x="0" y="0"/>
          <a:chExt cx="0" cy="0"/>
        </a:xfrm>
      </p:grpSpPr>
      <p:pic>
        <p:nvPicPr>
          <p:cNvPr id="1159" name="Google Shape;1159;p26"/>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160" name="Google Shape;1160;p26"/>
          <p:cNvSpPr txBox="1"/>
          <p:nvPr>
            <p:ph idx="1" type="subTitle"/>
          </p:nvPr>
        </p:nvSpPr>
        <p:spPr>
          <a:xfrm>
            <a:off x="2365650" y="1194563"/>
            <a:ext cx="4412700" cy="54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61" name="Google Shape;1161;p26"/>
          <p:cNvSpPr txBox="1"/>
          <p:nvPr>
            <p:ph idx="2" type="subTitle"/>
          </p:nvPr>
        </p:nvSpPr>
        <p:spPr>
          <a:xfrm>
            <a:off x="2365650" y="2610875"/>
            <a:ext cx="4412700" cy="54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62" name="Google Shape;1162;p26"/>
          <p:cNvSpPr txBox="1"/>
          <p:nvPr>
            <p:ph idx="3" type="subTitle"/>
          </p:nvPr>
        </p:nvSpPr>
        <p:spPr>
          <a:xfrm>
            <a:off x="2365650" y="4027188"/>
            <a:ext cx="4412700" cy="54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163" name="Google Shape;1163;p26"/>
          <p:cNvGrpSpPr/>
          <p:nvPr/>
        </p:nvGrpSpPr>
        <p:grpSpPr>
          <a:xfrm flipH="1">
            <a:off x="-760312" y="4088195"/>
            <a:ext cx="1965289" cy="517060"/>
            <a:chOff x="3539975" y="3523525"/>
            <a:chExt cx="745925" cy="196250"/>
          </a:xfrm>
        </p:grpSpPr>
        <p:sp>
          <p:nvSpPr>
            <p:cNvPr id="1164" name="Google Shape;1164;p26"/>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6"/>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6"/>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6"/>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6"/>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6"/>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6"/>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6"/>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6"/>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6"/>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6"/>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6"/>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6"/>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6"/>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6"/>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6"/>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26"/>
          <p:cNvGrpSpPr/>
          <p:nvPr/>
        </p:nvGrpSpPr>
        <p:grpSpPr>
          <a:xfrm>
            <a:off x="743688" y="1615450"/>
            <a:ext cx="357454" cy="956304"/>
            <a:chOff x="357713" y="600975"/>
            <a:chExt cx="357454" cy="956304"/>
          </a:xfrm>
        </p:grpSpPr>
        <p:sp>
          <p:nvSpPr>
            <p:cNvPr id="1181" name="Google Shape;1181;p26"/>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6"/>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6"/>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6"/>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 name="Google Shape;1185;p26"/>
          <p:cNvSpPr txBox="1"/>
          <p:nvPr>
            <p:ph hasCustomPrompt="1" type="title"/>
          </p:nvPr>
        </p:nvSpPr>
        <p:spPr>
          <a:xfrm>
            <a:off x="2365650" y="570312"/>
            <a:ext cx="4412700" cy="6243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186" name="Google Shape;1186;p26"/>
          <p:cNvSpPr txBox="1"/>
          <p:nvPr>
            <p:ph hasCustomPrompt="1" idx="4" type="title"/>
          </p:nvPr>
        </p:nvSpPr>
        <p:spPr>
          <a:xfrm>
            <a:off x="2365650" y="1980037"/>
            <a:ext cx="4412700" cy="6243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187" name="Google Shape;1187;p26"/>
          <p:cNvSpPr txBox="1"/>
          <p:nvPr>
            <p:ph hasCustomPrompt="1" idx="5" type="title"/>
          </p:nvPr>
        </p:nvSpPr>
        <p:spPr>
          <a:xfrm>
            <a:off x="2365650" y="3389812"/>
            <a:ext cx="4412700" cy="6243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pic>
        <p:nvPicPr>
          <p:cNvPr id="1188" name="Google Shape;1188;p26"/>
          <p:cNvPicPr preferRelativeResize="0"/>
          <p:nvPr/>
        </p:nvPicPr>
        <p:blipFill>
          <a:blip r:embed="rId3">
            <a:alphaModFix/>
          </a:blip>
          <a:stretch>
            <a:fillRect/>
          </a:stretch>
        </p:blipFill>
        <p:spPr>
          <a:xfrm>
            <a:off x="7401689" y="-1039825"/>
            <a:ext cx="2527512" cy="26812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_2_1">
    <p:spTree>
      <p:nvGrpSpPr>
        <p:cNvPr id="1189" name="Shape 1189"/>
        <p:cNvGrpSpPr/>
        <p:nvPr/>
      </p:nvGrpSpPr>
      <p:grpSpPr>
        <a:xfrm>
          <a:off x="0" y="0"/>
          <a:ext cx="0" cy="0"/>
          <a:chOff x="0" y="0"/>
          <a:chExt cx="0" cy="0"/>
        </a:xfrm>
      </p:grpSpPr>
      <p:pic>
        <p:nvPicPr>
          <p:cNvPr id="1190" name="Google Shape;1190;p27"/>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1191" name="Google Shape;1191;p2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192" name="Google Shape;1192;p27"/>
          <p:cNvSpPr txBox="1"/>
          <p:nvPr>
            <p:ph idx="1" type="subTitle"/>
          </p:nvPr>
        </p:nvSpPr>
        <p:spPr>
          <a:xfrm flipH="1">
            <a:off x="1015575" y="23846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3" name="Google Shape;1193;p27"/>
          <p:cNvSpPr txBox="1"/>
          <p:nvPr>
            <p:ph idx="2" type="subTitle"/>
          </p:nvPr>
        </p:nvSpPr>
        <p:spPr>
          <a:xfrm>
            <a:off x="3431088" y="2871906"/>
            <a:ext cx="2281800" cy="77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4" name="Google Shape;1194;p27"/>
          <p:cNvSpPr txBox="1"/>
          <p:nvPr>
            <p:ph idx="3" type="subTitle"/>
          </p:nvPr>
        </p:nvSpPr>
        <p:spPr>
          <a:xfrm>
            <a:off x="5846652" y="23846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5" name="Google Shape;1195;p27"/>
          <p:cNvSpPr txBox="1"/>
          <p:nvPr>
            <p:ph idx="4" type="subTitle"/>
          </p:nvPr>
        </p:nvSpPr>
        <p:spPr>
          <a:xfrm>
            <a:off x="5846625" y="2871906"/>
            <a:ext cx="2281800" cy="77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6" name="Google Shape;1196;p27"/>
          <p:cNvSpPr txBox="1"/>
          <p:nvPr>
            <p:ph idx="5" type="subTitle"/>
          </p:nvPr>
        </p:nvSpPr>
        <p:spPr>
          <a:xfrm flipH="1">
            <a:off x="3431114" y="23846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7" name="Google Shape;1197;p27"/>
          <p:cNvSpPr txBox="1"/>
          <p:nvPr>
            <p:ph idx="6" type="subTitle"/>
          </p:nvPr>
        </p:nvSpPr>
        <p:spPr>
          <a:xfrm>
            <a:off x="1015550" y="2871906"/>
            <a:ext cx="2281800" cy="77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8" name="Google Shape;1198;p27"/>
          <p:cNvSpPr txBox="1"/>
          <p:nvPr>
            <p:ph hasCustomPrompt="1" idx="7" type="title"/>
          </p:nvPr>
        </p:nvSpPr>
        <p:spPr>
          <a:xfrm>
            <a:off x="1015550" y="1731675"/>
            <a:ext cx="2281800" cy="5169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199" name="Google Shape;1199;p27"/>
          <p:cNvSpPr txBox="1"/>
          <p:nvPr>
            <p:ph hasCustomPrompt="1" idx="8" type="title"/>
          </p:nvPr>
        </p:nvSpPr>
        <p:spPr>
          <a:xfrm>
            <a:off x="3431100" y="1735500"/>
            <a:ext cx="2281800" cy="5169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200" name="Google Shape;1200;p27"/>
          <p:cNvSpPr txBox="1"/>
          <p:nvPr>
            <p:ph hasCustomPrompt="1" idx="9" type="title"/>
          </p:nvPr>
        </p:nvSpPr>
        <p:spPr>
          <a:xfrm>
            <a:off x="5846650" y="1731513"/>
            <a:ext cx="2281800" cy="5169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pic>
        <p:nvPicPr>
          <p:cNvPr id="1201" name="Google Shape;1201;p27"/>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202" name="Google Shape;1202;p27"/>
          <p:cNvGrpSpPr/>
          <p:nvPr/>
        </p:nvGrpSpPr>
        <p:grpSpPr>
          <a:xfrm>
            <a:off x="8366565" y="3353020"/>
            <a:ext cx="1965289" cy="517060"/>
            <a:chOff x="3539975" y="3523525"/>
            <a:chExt cx="745925" cy="196250"/>
          </a:xfrm>
        </p:grpSpPr>
        <p:sp>
          <p:nvSpPr>
            <p:cNvPr id="1203" name="Google Shape;1203;p27"/>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7"/>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7"/>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7"/>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7"/>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7"/>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7"/>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7"/>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7"/>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7"/>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7"/>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7"/>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7"/>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7"/>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7"/>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7"/>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9" name="Google Shape;1219;p27"/>
          <p:cNvSpPr/>
          <p:nvPr/>
        </p:nvSpPr>
        <p:spPr>
          <a:xfrm>
            <a:off x="258688" y="22578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1_1">
    <p:spTree>
      <p:nvGrpSpPr>
        <p:cNvPr id="1220" name="Shape 1220"/>
        <p:cNvGrpSpPr/>
        <p:nvPr/>
      </p:nvGrpSpPr>
      <p:grpSpPr>
        <a:xfrm>
          <a:off x="0" y="0"/>
          <a:ext cx="0" cy="0"/>
          <a:chOff x="0" y="0"/>
          <a:chExt cx="0" cy="0"/>
        </a:xfrm>
      </p:grpSpPr>
      <p:pic>
        <p:nvPicPr>
          <p:cNvPr id="1221" name="Google Shape;1221;p28"/>
          <p:cNvPicPr preferRelativeResize="0"/>
          <p:nvPr/>
        </p:nvPicPr>
        <p:blipFill rotWithShape="1">
          <a:blip r:embed="rId2">
            <a:alphaModFix amt="60000"/>
          </a:blip>
          <a:srcRect b="0" l="39" r="29" t="0"/>
          <a:stretch/>
        </p:blipFill>
        <p:spPr>
          <a:xfrm>
            <a:off x="0" y="1"/>
            <a:ext cx="9144002" cy="5143499"/>
          </a:xfrm>
          <a:prstGeom prst="rect">
            <a:avLst/>
          </a:prstGeom>
          <a:noFill/>
          <a:ln>
            <a:noFill/>
          </a:ln>
        </p:spPr>
      </p:pic>
      <p:sp>
        <p:nvSpPr>
          <p:cNvPr id="1222" name="Google Shape;1222;p28"/>
          <p:cNvSpPr txBox="1"/>
          <p:nvPr>
            <p:ph hasCustomPrompt="1" type="title"/>
          </p:nvPr>
        </p:nvSpPr>
        <p:spPr>
          <a:xfrm>
            <a:off x="1694250" y="2876163"/>
            <a:ext cx="5755500" cy="982800"/>
          </a:xfrm>
          <a:prstGeom prst="rect">
            <a:avLst/>
          </a:prstGeom>
        </p:spPr>
        <p:txBody>
          <a:bodyPr anchorCtr="0" anchor="t" bIns="91425" lIns="91425" spcFirstLastPara="1" rIns="91425" wrap="square" tIns="0">
            <a:noAutofit/>
          </a:bodyPr>
          <a:lstStyle>
            <a:lvl1pPr lvl="0" rtl="0" algn="ctr">
              <a:spcBef>
                <a:spcPts val="0"/>
              </a:spcBef>
              <a:spcAft>
                <a:spcPts val="0"/>
              </a:spcAft>
              <a:buSzPts val="12000"/>
              <a:buNone/>
              <a:defRPr sz="6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23" name="Google Shape;1223;p28"/>
          <p:cNvSpPr txBox="1"/>
          <p:nvPr>
            <p:ph idx="1" type="subTitle"/>
          </p:nvPr>
        </p:nvSpPr>
        <p:spPr>
          <a:xfrm>
            <a:off x="1694250" y="2215382"/>
            <a:ext cx="5755500" cy="2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224" name="Google Shape;1224;p28"/>
          <p:cNvGrpSpPr/>
          <p:nvPr/>
        </p:nvGrpSpPr>
        <p:grpSpPr>
          <a:xfrm flipH="1">
            <a:off x="-577263" y="3979395"/>
            <a:ext cx="1965289" cy="517060"/>
            <a:chOff x="3539975" y="3523525"/>
            <a:chExt cx="745925" cy="196250"/>
          </a:xfrm>
        </p:grpSpPr>
        <p:sp>
          <p:nvSpPr>
            <p:cNvPr id="1225" name="Google Shape;1225;p28"/>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8"/>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8"/>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8"/>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8"/>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8"/>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8"/>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8"/>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8"/>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8"/>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8"/>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8"/>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8"/>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8"/>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8"/>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8"/>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1" name="Google Shape;1241;p28"/>
          <p:cNvSpPr txBox="1"/>
          <p:nvPr>
            <p:ph hasCustomPrompt="1" idx="2" type="title"/>
          </p:nvPr>
        </p:nvSpPr>
        <p:spPr>
          <a:xfrm>
            <a:off x="1694250" y="1082500"/>
            <a:ext cx="5755500" cy="982800"/>
          </a:xfrm>
          <a:prstGeom prst="rect">
            <a:avLst/>
          </a:prstGeom>
        </p:spPr>
        <p:txBody>
          <a:bodyPr anchorCtr="0" anchor="t" bIns="91425" lIns="91425" spcFirstLastPara="1" rIns="91425" wrap="square" tIns="0">
            <a:noAutofit/>
          </a:bodyPr>
          <a:lstStyle>
            <a:lvl1pPr lvl="0" rtl="0" algn="ctr">
              <a:spcBef>
                <a:spcPts val="0"/>
              </a:spcBef>
              <a:spcAft>
                <a:spcPts val="0"/>
              </a:spcAft>
              <a:buSzPts val="12000"/>
              <a:buNone/>
              <a:defRPr sz="6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42" name="Google Shape;1242;p28"/>
          <p:cNvSpPr txBox="1"/>
          <p:nvPr>
            <p:ph idx="3" type="subTitle"/>
          </p:nvPr>
        </p:nvSpPr>
        <p:spPr>
          <a:xfrm>
            <a:off x="1694250" y="4008699"/>
            <a:ext cx="5755500" cy="2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_1_2_1">
    <p:spTree>
      <p:nvGrpSpPr>
        <p:cNvPr id="1243" name="Shape 1243"/>
        <p:cNvGrpSpPr/>
        <p:nvPr/>
      </p:nvGrpSpPr>
      <p:grpSpPr>
        <a:xfrm>
          <a:off x="0" y="0"/>
          <a:ext cx="0" cy="0"/>
          <a:chOff x="0" y="0"/>
          <a:chExt cx="0" cy="0"/>
        </a:xfrm>
      </p:grpSpPr>
      <p:pic>
        <p:nvPicPr>
          <p:cNvPr id="1244" name="Google Shape;1244;p29"/>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245" name="Google Shape;1245;p29"/>
          <p:cNvSpPr txBox="1"/>
          <p:nvPr>
            <p:ph idx="1" type="subTitle"/>
          </p:nvPr>
        </p:nvSpPr>
        <p:spPr>
          <a:xfrm>
            <a:off x="4836309" y="1844780"/>
            <a:ext cx="22668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6" name="Google Shape;1246;p29"/>
          <p:cNvSpPr txBox="1"/>
          <p:nvPr>
            <p:ph idx="2" type="subTitle"/>
          </p:nvPr>
        </p:nvSpPr>
        <p:spPr>
          <a:xfrm>
            <a:off x="4836300" y="2197450"/>
            <a:ext cx="34803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7" name="Google Shape;1247;p29"/>
          <p:cNvSpPr txBox="1"/>
          <p:nvPr>
            <p:ph idx="3" type="subTitle"/>
          </p:nvPr>
        </p:nvSpPr>
        <p:spPr>
          <a:xfrm>
            <a:off x="4836305" y="2833230"/>
            <a:ext cx="22668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8" name="Google Shape;1248;p29"/>
          <p:cNvSpPr txBox="1"/>
          <p:nvPr>
            <p:ph idx="4" type="subTitle"/>
          </p:nvPr>
        </p:nvSpPr>
        <p:spPr>
          <a:xfrm>
            <a:off x="4836303" y="3185900"/>
            <a:ext cx="34803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9" name="Google Shape;1249;p29"/>
          <p:cNvSpPr txBox="1"/>
          <p:nvPr>
            <p:ph idx="5" type="subTitle"/>
          </p:nvPr>
        </p:nvSpPr>
        <p:spPr>
          <a:xfrm>
            <a:off x="1167897" y="1350555"/>
            <a:ext cx="22668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0" name="Google Shape;1250;p29"/>
          <p:cNvSpPr txBox="1"/>
          <p:nvPr>
            <p:ph idx="6" type="subTitle"/>
          </p:nvPr>
        </p:nvSpPr>
        <p:spPr>
          <a:xfrm>
            <a:off x="1167902" y="1703225"/>
            <a:ext cx="34803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1" name="Google Shape;1251;p29"/>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252" name="Google Shape;1252;p29"/>
          <p:cNvSpPr txBox="1"/>
          <p:nvPr>
            <p:ph idx="7" type="subTitle"/>
          </p:nvPr>
        </p:nvSpPr>
        <p:spPr>
          <a:xfrm>
            <a:off x="1167909" y="3327455"/>
            <a:ext cx="22668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3" name="Google Shape;1253;p29"/>
          <p:cNvSpPr txBox="1"/>
          <p:nvPr>
            <p:ph idx="8" type="subTitle"/>
          </p:nvPr>
        </p:nvSpPr>
        <p:spPr>
          <a:xfrm>
            <a:off x="1167900" y="3680125"/>
            <a:ext cx="34803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4" name="Google Shape;1254;p29"/>
          <p:cNvSpPr txBox="1"/>
          <p:nvPr>
            <p:ph idx="9" type="subTitle"/>
          </p:nvPr>
        </p:nvSpPr>
        <p:spPr>
          <a:xfrm>
            <a:off x="1167897" y="2339005"/>
            <a:ext cx="22668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5" name="Google Shape;1255;p29"/>
          <p:cNvSpPr txBox="1"/>
          <p:nvPr>
            <p:ph idx="13" type="subTitle"/>
          </p:nvPr>
        </p:nvSpPr>
        <p:spPr>
          <a:xfrm>
            <a:off x="1167902" y="2691675"/>
            <a:ext cx="34803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id="1256" name="Google Shape;1256;p29"/>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257" name="Google Shape;1257;p29"/>
          <p:cNvGrpSpPr/>
          <p:nvPr/>
        </p:nvGrpSpPr>
        <p:grpSpPr>
          <a:xfrm>
            <a:off x="391864" y="3850070"/>
            <a:ext cx="289170" cy="284718"/>
            <a:chOff x="426000" y="3302025"/>
            <a:chExt cx="220875" cy="217475"/>
          </a:xfrm>
        </p:grpSpPr>
        <p:sp>
          <p:nvSpPr>
            <p:cNvPr id="1258" name="Google Shape;1258;p29"/>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9"/>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29"/>
          <p:cNvGrpSpPr/>
          <p:nvPr/>
        </p:nvGrpSpPr>
        <p:grpSpPr>
          <a:xfrm>
            <a:off x="357713" y="1058175"/>
            <a:ext cx="357454" cy="956304"/>
            <a:chOff x="357713" y="600975"/>
            <a:chExt cx="357454" cy="956304"/>
          </a:xfrm>
        </p:grpSpPr>
        <p:sp>
          <p:nvSpPr>
            <p:cNvPr id="1261" name="Google Shape;1261;p29"/>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9"/>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9"/>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9"/>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 name="Google Shape;1265;p29"/>
          <p:cNvGrpSpPr/>
          <p:nvPr/>
        </p:nvGrpSpPr>
        <p:grpSpPr>
          <a:xfrm>
            <a:off x="8366565" y="3353020"/>
            <a:ext cx="1965289" cy="517060"/>
            <a:chOff x="3539975" y="3523525"/>
            <a:chExt cx="745925" cy="196250"/>
          </a:xfrm>
        </p:grpSpPr>
        <p:sp>
          <p:nvSpPr>
            <p:cNvPr id="1266" name="Google Shape;1266;p29"/>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9"/>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9"/>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9"/>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9"/>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9"/>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9"/>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9"/>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9"/>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9"/>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9"/>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9"/>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9"/>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9"/>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9"/>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9"/>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2" name="Google Shape;1282;p29"/>
          <p:cNvSpPr/>
          <p:nvPr/>
        </p:nvSpPr>
        <p:spPr>
          <a:xfrm>
            <a:off x="258688" y="26388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1">
  <p:cSld name="CUSTOM_1_1_2_1_1">
    <p:spTree>
      <p:nvGrpSpPr>
        <p:cNvPr id="1283" name="Shape 1283"/>
        <p:cNvGrpSpPr/>
        <p:nvPr/>
      </p:nvGrpSpPr>
      <p:grpSpPr>
        <a:xfrm>
          <a:off x="0" y="0"/>
          <a:ext cx="0" cy="0"/>
          <a:chOff x="0" y="0"/>
          <a:chExt cx="0" cy="0"/>
        </a:xfrm>
      </p:grpSpPr>
      <p:pic>
        <p:nvPicPr>
          <p:cNvPr id="1284" name="Google Shape;1284;p30"/>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285" name="Google Shape;1285;p30"/>
          <p:cNvSpPr txBox="1"/>
          <p:nvPr>
            <p:ph idx="1" type="subTitle"/>
          </p:nvPr>
        </p:nvSpPr>
        <p:spPr>
          <a:xfrm flipH="1">
            <a:off x="6591267" y="1641425"/>
            <a:ext cx="18066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6" name="Google Shape;1286;p30"/>
          <p:cNvSpPr txBox="1"/>
          <p:nvPr>
            <p:ph idx="2" type="subTitle"/>
          </p:nvPr>
        </p:nvSpPr>
        <p:spPr>
          <a:xfrm flipH="1">
            <a:off x="6591274" y="2105875"/>
            <a:ext cx="18066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7" name="Google Shape;1287;p30"/>
          <p:cNvSpPr txBox="1"/>
          <p:nvPr>
            <p:ph idx="3" type="subTitle"/>
          </p:nvPr>
        </p:nvSpPr>
        <p:spPr>
          <a:xfrm flipH="1">
            <a:off x="971843" y="1641425"/>
            <a:ext cx="18066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8" name="Google Shape;1288;p30"/>
          <p:cNvSpPr txBox="1"/>
          <p:nvPr>
            <p:ph idx="4" type="subTitle"/>
          </p:nvPr>
        </p:nvSpPr>
        <p:spPr>
          <a:xfrm flipH="1">
            <a:off x="971849" y="2105875"/>
            <a:ext cx="18066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9" name="Google Shape;1289;p30"/>
          <p:cNvSpPr txBox="1"/>
          <p:nvPr>
            <p:ph idx="5" type="subTitle"/>
          </p:nvPr>
        </p:nvSpPr>
        <p:spPr>
          <a:xfrm>
            <a:off x="3781555" y="1641425"/>
            <a:ext cx="18066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0" name="Google Shape;1290;p30"/>
          <p:cNvSpPr txBox="1"/>
          <p:nvPr>
            <p:ph idx="6" type="subTitle"/>
          </p:nvPr>
        </p:nvSpPr>
        <p:spPr>
          <a:xfrm>
            <a:off x="3781562" y="2105875"/>
            <a:ext cx="18066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1" name="Google Shape;1291;p30"/>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292" name="Google Shape;1292;p30"/>
          <p:cNvSpPr txBox="1"/>
          <p:nvPr>
            <p:ph idx="7" type="subTitle"/>
          </p:nvPr>
        </p:nvSpPr>
        <p:spPr>
          <a:xfrm>
            <a:off x="5186411" y="2858475"/>
            <a:ext cx="18066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3" name="Google Shape;1293;p30"/>
          <p:cNvSpPr txBox="1"/>
          <p:nvPr>
            <p:ph idx="8" type="subTitle"/>
          </p:nvPr>
        </p:nvSpPr>
        <p:spPr>
          <a:xfrm>
            <a:off x="5186418" y="3322925"/>
            <a:ext cx="18066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4" name="Google Shape;1294;p30"/>
          <p:cNvSpPr txBox="1"/>
          <p:nvPr>
            <p:ph idx="9" type="subTitle"/>
          </p:nvPr>
        </p:nvSpPr>
        <p:spPr>
          <a:xfrm>
            <a:off x="2376699" y="2858475"/>
            <a:ext cx="18066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5" name="Google Shape;1295;p30"/>
          <p:cNvSpPr txBox="1"/>
          <p:nvPr>
            <p:ph idx="13" type="subTitle"/>
          </p:nvPr>
        </p:nvSpPr>
        <p:spPr>
          <a:xfrm>
            <a:off x="2376705" y="3322925"/>
            <a:ext cx="18066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id="1296" name="Google Shape;1296;p30"/>
          <p:cNvPicPr preferRelativeResize="0"/>
          <p:nvPr/>
        </p:nvPicPr>
        <p:blipFill>
          <a:blip r:embed="rId3">
            <a:alphaModFix/>
          </a:blip>
          <a:stretch>
            <a:fillRect/>
          </a:stretch>
        </p:blipFill>
        <p:spPr>
          <a:xfrm rot="10800000">
            <a:off x="-1762901" y="3752275"/>
            <a:ext cx="9353213" cy="2681250"/>
          </a:xfrm>
          <a:prstGeom prst="rect">
            <a:avLst/>
          </a:prstGeom>
          <a:noFill/>
          <a:ln>
            <a:noFill/>
          </a:ln>
        </p:spPr>
      </p:pic>
      <p:grpSp>
        <p:nvGrpSpPr>
          <p:cNvPr id="1297" name="Google Shape;1297;p30"/>
          <p:cNvGrpSpPr/>
          <p:nvPr/>
        </p:nvGrpSpPr>
        <p:grpSpPr>
          <a:xfrm flipH="1" rot="10800000">
            <a:off x="400702" y="1439175"/>
            <a:ext cx="283332" cy="284718"/>
            <a:chOff x="432750" y="3302025"/>
            <a:chExt cx="216416" cy="217475"/>
          </a:xfrm>
        </p:grpSpPr>
        <p:sp>
          <p:nvSpPr>
            <p:cNvPr id="1298" name="Google Shape;1298;p30"/>
            <p:cNvSpPr/>
            <p:nvPr/>
          </p:nvSpPr>
          <p:spPr>
            <a:xfrm>
              <a:off x="435041"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0"/>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 name="Google Shape;1300;p30"/>
          <p:cNvGrpSpPr/>
          <p:nvPr/>
        </p:nvGrpSpPr>
        <p:grpSpPr>
          <a:xfrm flipH="1" rot="10800000">
            <a:off x="357713" y="2873685"/>
            <a:ext cx="357454" cy="956304"/>
            <a:chOff x="357713" y="600975"/>
            <a:chExt cx="357454" cy="956304"/>
          </a:xfrm>
        </p:grpSpPr>
        <p:sp>
          <p:nvSpPr>
            <p:cNvPr id="1301" name="Google Shape;1301;p30"/>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0"/>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0"/>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0"/>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30"/>
          <p:cNvGrpSpPr/>
          <p:nvPr/>
        </p:nvGrpSpPr>
        <p:grpSpPr>
          <a:xfrm>
            <a:off x="8013814" y="-799203"/>
            <a:ext cx="2019176" cy="2019176"/>
            <a:chOff x="1943325" y="-220375"/>
            <a:chExt cx="1298672" cy="1298672"/>
          </a:xfrm>
        </p:grpSpPr>
        <p:sp>
          <p:nvSpPr>
            <p:cNvPr id="1306" name="Google Shape;1306;p30"/>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0"/>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0"/>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0"/>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0"/>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0"/>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0"/>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0"/>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0"/>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0"/>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0"/>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0"/>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0"/>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0"/>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0"/>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0"/>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0"/>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0"/>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0"/>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0"/>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0"/>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0"/>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0"/>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0"/>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0"/>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0"/>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0"/>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0"/>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0"/>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0"/>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0"/>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0"/>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0"/>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0"/>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0"/>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0"/>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0"/>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0"/>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0"/>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0"/>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0"/>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0"/>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0"/>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0"/>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0"/>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0"/>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0"/>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0"/>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 name="Google Shape;1354;p30"/>
          <p:cNvGrpSpPr/>
          <p:nvPr/>
        </p:nvGrpSpPr>
        <p:grpSpPr>
          <a:xfrm>
            <a:off x="7743940" y="3454070"/>
            <a:ext cx="1965289" cy="517060"/>
            <a:chOff x="3539975" y="3523525"/>
            <a:chExt cx="745925" cy="196250"/>
          </a:xfrm>
        </p:grpSpPr>
        <p:sp>
          <p:nvSpPr>
            <p:cNvPr id="1355" name="Google Shape;1355;p30"/>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0"/>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0"/>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0"/>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0"/>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0"/>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0"/>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0"/>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0"/>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0"/>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0"/>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0"/>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0"/>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0"/>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0"/>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0"/>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0" name="Shape 170"/>
        <p:cNvGrpSpPr/>
        <p:nvPr/>
      </p:nvGrpSpPr>
      <p:grpSpPr>
        <a:xfrm>
          <a:off x="0" y="0"/>
          <a:ext cx="0" cy="0"/>
          <a:chOff x="0" y="0"/>
          <a:chExt cx="0" cy="0"/>
        </a:xfrm>
      </p:grpSpPr>
      <p:pic>
        <p:nvPicPr>
          <p:cNvPr id="171" name="Google Shape;171;p4"/>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72" name="Google Shape;172;p4"/>
          <p:cNvSpPr txBox="1"/>
          <p:nvPr>
            <p:ph idx="1" type="body"/>
          </p:nvPr>
        </p:nvSpPr>
        <p:spPr>
          <a:xfrm>
            <a:off x="715550" y="1152475"/>
            <a:ext cx="7713000" cy="869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173" name="Google Shape;173;p4"/>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174" name="Google Shape;174;p4"/>
          <p:cNvGrpSpPr/>
          <p:nvPr/>
        </p:nvGrpSpPr>
        <p:grpSpPr>
          <a:xfrm>
            <a:off x="391864" y="4078670"/>
            <a:ext cx="289170" cy="284718"/>
            <a:chOff x="426000" y="3302025"/>
            <a:chExt cx="220875" cy="217475"/>
          </a:xfrm>
        </p:grpSpPr>
        <p:sp>
          <p:nvSpPr>
            <p:cNvPr id="175" name="Google Shape;175;p4"/>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4"/>
          <p:cNvGrpSpPr/>
          <p:nvPr/>
        </p:nvGrpSpPr>
        <p:grpSpPr>
          <a:xfrm>
            <a:off x="357713" y="1439175"/>
            <a:ext cx="357454" cy="956304"/>
            <a:chOff x="357713" y="600975"/>
            <a:chExt cx="357454" cy="956304"/>
          </a:xfrm>
        </p:grpSpPr>
        <p:sp>
          <p:nvSpPr>
            <p:cNvPr id="178" name="Google Shape;178;p4"/>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2">
    <p:spTree>
      <p:nvGrpSpPr>
        <p:cNvPr id="1371" name="Shape 1371"/>
        <p:cNvGrpSpPr/>
        <p:nvPr/>
      </p:nvGrpSpPr>
      <p:grpSpPr>
        <a:xfrm>
          <a:off x="0" y="0"/>
          <a:ext cx="0" cy="0"/>
          <a:chOff x="0" y="0"/>
          <a:chExt cx="0" cy="0"/>
        </a:xfrm>
      </p:grpSpPr>
      <p:pic>
        <p:nvPicPr>
          <p:cNvPr id="1372" name="Google Shape;1372;p31"/>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373" name="Google Shape;1373;p31"/>
          <p:cNvSpPr txBox="1"/>
          <p:nvPr>
            <p:ph idx="1" type="subTitle"/>
          </p:nvPr>
        </p:nvSpPr>
        <p:spPr>
          <a:xfrm>
            <a:off x="3438593" y="148902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4" name="Google Shape;1374;p31"/>
          <p:cNvSpPr txBox="1"/>
          <p:nvPr>
            <p:ph idx="2" type="subTitle"/>
          </p:nvPr>
        </p:nvSpPr>
        <p:spPr>
          <a:xfrm>
            <a:off x="3438584" y="195347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5" name="Google Shape;1375;p31"/>
          <p:cNvSpPr txBox="1"/>
          <p:nvPr>
            <p:ph idx="3" type="subTitle"/>
          </p:nvPr>
        </p:nvSpPr>
        <p:spPr>
          <a:xfrm>
            <a:off x="5905480" y="148902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6" name="Google Shape;1376;p31"/>
          <p:cNvSpPr txBox="1"/>
          <p:nvPr>
            <p:ph idx="4" type="subTitle"/>
          </p:nvPr>
        </p:nvSpPr>
        <p:spPr>
          <a:xfrm>
            <a:off x="5905472" y="195347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7" name="Google Shape;1377;p31"/>
          <p:cNvSpPr txBox="1"/>
          <p:nvPr>
            <p:ph idx="5" type="subTitle"/>
          </p:nvPr>
        </p:nvSpPr>
        <p:spPr>
          <a:xfrm>
            <a:off x="971706" y="148902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8" name="Google Shape;1378;p31"/>
          <p:cNvSpPr txBox="1"/>
          <p:nvPr>
            <p:ph idx="6" type="subTitle"/>
          </p:nvPr>
        </p:nvSpPr>
        <p:spPr>
          <a:xfrm>
            <a:off x="971697" y="195347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9" name="Google Shape;1379;p31"/>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380" name="Google Shape;1380;p31"/>
          <p:cNvSpPr txBox="1"/>
          <p:nvPr>
            <p:ph idx="7" type="subTitle"/>
          </p:nvPr>
        </p:nvSpPr>
        <p:spPr>
          <a:xfrm>
            <a:off x="3438616" y="293467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1" name="Google Shape;1381;p31"/>
          <p:cNvSpPr txBox="1"/>
          <p:nvPr>
            <p:ph idx="8" type="subTitle"/>
          </p:nvPr>
        </p:nvSpPr>
        <p:spPr>
          <a:xfrm>
            <a:off x="3438607" y="339912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2" name="Google Shape;1382;p31"/>
          <p:cNvSpPr txBox="1"/>
          <p:nvPr>
            <p:ph idx="9" type="subTitle"/>
          </p:nvPr>
        </p:nvSpPr>
        <p:spPr>
          <a:xfrm>
            <a:off x="5905503" y="293467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3" name="Google Shape;1383;p31"/>
          <p:cNvSpPr txBox="1"/>
          <p:nvPr>
            <p:ph idx="13" type="subTitle"/>
          </p:nvPr>
        </p:nvSpPr>
        <p:spPr>
          <a:xfrm>
            <a:off x="5905495" y="339912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4" name="Google Shape;1384;p31"/>
          <p:cNvSpPr txBox="1"/>
          <p:nvPr>
            <p:ph idx="14" type="subTitle"/>
          </p:nvPr>
        </p:nvSpPr>
        <p:spPr>
          <a:xfrm>
            <a:off x="971729" y="293467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5" name="Google Shape;1385;p31"/>
          <p:cNvSpPr txBox="1"/>
          <p:nvPr>
            <p:ph idx="15" type="subTitle"/>
          </p:nvPr>
        </p:nvSpPr>
        <p:spPr>
          <a:xfrm>
            <a:off x="971720" y="339912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id="1386" name="Google Shape;1386;p31"/>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387" name="Google Shape;1387;p31"/>
          <p:cNvGrpSpPr/>
          <p:nvPr/>
        </p:nvGrpSpPr>
        <p:grpSpPr>
          <a:xfrm>
            <a:off x="391864" y="3850070"/>
            <a:ext cx="289170" cy="284718"/>
            <a:chOff x="426000" y="3302025"/>
            <a:chExt cx="220875" cy="217475"/>
          </a:xfrm>
        </p:grpSpPr>
        <p:sp>
          <p:nvSpPr>
            <p:cNvPr id="1388" name="Google Shape;1388;p31"/>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1"/>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31"/>
          <p:cNvGrpSpPr/>
          <p:nvPr/>
        </p:nvGrpSpPr>
        <p:grpSpPr>
          <a:xfrm>
            <a:off x="357713" y="1058175"/>
            <a:ext cx="357454" cy="956304"/>
            <a:chOff x="357713" y="600975"/>
            <a:chExt cx="357454" cy="956304"/>
          </a:xfrm>
        </p:grpSpPr>
        <p:sp>
          <p:nvSpPr>
            <p:cNvPr id="1391" name="Google Shape;1391;p31"/>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1"/>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1"/>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1"/>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31"/>
          <p:cNvGrpSpPr/>
          <p:nvPr/>
        </p:nvGrpSpPr>
        <p:grpSpPr>
          <a:xfrm>
            <a:off x="8366565" y="3353020"/>
            <a:ext cx="1965289" cy="517060"/>
            <a:chOff x="3539975" y="3523525"/>
            <a:chExt cx="745925" cy="196250"/>
          </a:xfrm>
        </p:grpSpPr>
        <p:sp>
          <p:nvSpPr>
            <p:cNvPr id="1396" name="Google Shape;1396;p31"/>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1"/>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1"/>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1"/>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1"/>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1"/>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1"/>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1"/>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1"/>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1"/>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1"/>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1"/>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1"/>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1"/>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1"/>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1"/>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2" name="Google Shape;1412;p31"/>
          <p:cNvSpPr/>
          <p:nvPr/>
        </p:nvSpPr>
        <p:spPr>
          <a:xfrm>
            <a:off x="258688" y="26388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413" name="Shape 1413"/>
        <p:cNvGrpSpPr/>
        <p:nvPr/>
      </p:nvGrpSpPr>
      <p:grpSpPr>
        <a:xfrm>
          <a:off x="0" y="0"/>
          <a:ext cx="0" cy="0"/>
          <a:chOff x="0" y="0"/>
          <a:chExt cx="0" cy="0"/>
        </a:xfrm>
      </p:grpSpPr>
      <p:pic>
        <p:nvPicPr>
          <p:cNvPr id="1414" name="Google Shape;1414;p32"/>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1415" name="Google Shape;1415;p32"/>
          <p:cNvSpPr txBox="1"/>
          <p:nvPr>
            <p:ph type="title"/>
          </p:nvPr>
        </p:nvSpPr>
        <p:spPr>
          <a:xfrm>
            <a:off x="5880200" y="1545007"/>
            <a:ext cx="2548200" cy="794400"/>
          </a:xfrm>
          <a:prstGeom prst="rect">
            <a:avLst/>
          </a:prstGeom>
        </p:spPr>
        <p:txBody>
          <a:bodyPr anchorCtr="0" anchor="t" bIns="91425" lIns="91425" spcFirstLastPara="1" rIns="91425" wrap="square" tIns="0">
            <a:noAutofit/>
          </a:bodyPr>
          <a:lstStyle>
            <a:lvl1pPr lvl="0" algn="r">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1416" name="Google Shape;1416;p32"/>
          <p:cNvSpPr txBox="1"/>
          <p:nvPr>
            <p:ph idx="1" type="subTitle"/>
          </p:nvPr>
        </p:nvSpPr>
        <p:spPr>
          <a:xfrm>
            <a:off x="4572000" y="2466700"/>
            <a:ext cx="3856200" cy="1289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17" name="Google Shape;1417;p32"/>
          <p:cNvPicPr preferRelativeResize="0"/>
          <p:nvPr/>
        </p:nvPicPr>
        <p:blipFill>
          <a:blip r:embed="rId3">
            <a:alphaModFix/>
          </a:blip>
          <a:stretch>
            <a:fillRect/>
          </a:stretch>
        </p:blipFill>
        <p:spPr>
          <a:xfrm>
            <a:off x="2495026" y="-1108430"/>
            <a:ext cx="2733675" cy="2899964"/>
          </a:xfrm>
          <a:prstGeom prst="rect">
            <a:avLst/>
          </a:prstGeom>
          <a:noFill/>
          <a:ln>
            <a:noFill/>
          </a:ln>
        </p:spPr>
      </p:pic>
      <p:grpSp>
        <p:nvGrpSpPr>
          <p:cNvPr id="1418" name="Google Shape;1418;p32"/>
          <p:cNvGrpSpPr/>
          <p:nvPr/>
        </p:nvGrpSpPr>
        <p:grpSpPr>
          <a:xfrm>
            <a:off x="4093457" y="3925450"/>
            <a:ext cx="1039906" cy="679800"/>
            <a:chOff x="4082325" y="3790650"/>
            <a:chExt cx="1039906" cy="679800"/>
          </a:xfrm>
        </p:grpSpPr>
        <p:sp>
          <p:nvSpPr>
            <p:cNvPr id="1419" name="Google Shape;1419;p32"/>
            <p:cNvSpPr/>
            <p:nvPr/>
          </p:nvSpPr>
          <p:spPr>
            <a:xfrm>
              <a:off x="4082325" y="3790650"/>
              <a:ext cx="1039906" cy="94858"/>
            </a:xfrm>
            <a:custGeom>
              <a:rect b="b" l="l" r="r" t="t"/>
              <a:pathLst>
                <a:path extrusionOk="0" fill="none" h="1448" w="15874">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2"/>
            <p:cNvSpPr/>
            <p:nvPr/>
          </p:nvSpPr>
          <p:spPr>
            <a:xfrm>
              <a:off x="4082325" y="4083808"/>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2"/>
            <p:cNvSpPr/>
            <p:nvPr/>
          </p:nvSpPr>
          <p:spPr>
            <a:xfrm>
              <a:off x="4082325" y="4375657"/>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32"/>
          <p:cNvGrpSpPr/>
          <p:nvPr/>
        </p:nvGrpSpPr>
        <p:grpSpPr>
          <a:xfrm>
            <a:off x="7538846" y="4021496"/>
            <a:ext cx="793256" cy="182899"/>
            <a:chOff x="2685575" y="2835950"/>
            <a:chExt cx="433000" cy="99825"/>
          </a:xfrm>
        </p:grpSpPr>
        <p:sp>
          <p:nvSpPr>
            <p:cNvPr id="1423" name="Google Shape;1423;p32"/>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2"/>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2"/>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2"/>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32"/>
          <p:cNvGrpSpPr/>
          <p:nvPr/>
        </p:nvGrpSpPr>
        <p:grpSpPr>
          <a:xfrm>
            <a:off x="6492952" y="563770"/>
            <a:ext cx="1965289" cy="517060"/>
            <a:chOff x="3539975" y="3523525"/>
            <a:chExt cx="745925" cy="196250"/>
          </a:xfrm>
        </p:grpSpPr>
        <p:sp>
          <p:nvSpPr>
            <p:cNvPr id="1428" name="Google Shape;1428;p32"/>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2"/>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2"/>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2"/>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2"/>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2"/>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2"/>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2"/>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2"/>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2"/>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2"/>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2"/>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2"/>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2"/>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2"/>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2"/>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4" name="Google Shape;1444;p32"/>
          <p:cNvSpPr/>
          <p:nvPr/>
        </p:nvSpPr>
        <p:spPr>
          <a:xfrm>
            <a:off x="6088025" y="398821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2">
    <p:spTree>
      <p:nvGrpSpPr>
        <p:cNvPr id="1445" name="Shape 1445"/>
        <p:cNvGrpSpPr/>
        <p:nvPr/>
      </p:nvGrpSpPr>
      <p:grpSpPr>
        <a:xfrm>
          <a:off x="0" y="0"/>
          <a:ext cx="0" cy="0"/>
          <a:chOff x="0" y="0"/>
          <a:chExt cx="0" cy="0"/>
        </a:xfrm>
      </p:grpSpPr>
      <p:pic>
        <p:nvPicPr>
          <p:cNvPr id="1446" name="Google Shape;1446;p33"/>
          <p:cNvPicPr preferRelativeResize="0"/>
          <p:nvPr/>
        </p:nvPicPr>
        <p:blipFill rotWithShape="1">
          <a:blip r:embed="rId2">
            <a:alphaModFix amt="60000"/>
          </a:blip>
          <a:srcRect b="0" l="39" r="29" t="0"/>
          <a:stretch/>
        </p:blipFill>
        <p:spPr>
          <a:xfrm flipH="1">
            <a:off x="0" y="1"/>
            <a:ext cx="9144002" cy="5143499"/>
          </a:xfrm>
          <a:prstGeom prst="rect">
            <a:avLst/>
          </a:prstGeom>
          <a:noFill/>
          <a:ln>
            <a:noFill/>
          </a:ln>
        </p:spPr>
      </p:pic>
      <p:sp>
        <p:nvSpPr>
          <p:cNvPr id="1447" name="Google Shape;1447;p33"/>
          <p:cNvSpPr txBox="1"/>
          <p:nvPr>
            <p:ph type="title"/>
          </p:nvPr>
        </p:nvSpPr>
        <p:spPr>
          <a:xfrm>
            <a:off x="4963975" y="1838875"/>
            <a:ext cx="3396300" cy="371700"/>
          </a:xfrm>
          <a:prstGeom prst="rect">
            <a:avLst/>
          </a:prstGeom>
        </p:spPr>
        <p:txBody>
          <a:bodyPr anchorCtr="0" anchor="t" bIns="91425" lIns="91425" spcFirstLastPara="1" rIns="91425" wrap="square" tIns="0">
            <a:noAutofit/>
          </a:bodyPr>
          <a:lstStyle>
            <a:lvl1pPr lvl="0" rtl="0" algn="r">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448" name="Google Shape;1448;p33"/>
          <p:cNvSpPr txBox="1"/>
          <p:nvPr>
            <p:ph idx="1" type="subTitle"/>
          </p:nvPr>
        </p:nvSpPr>
        <p:spPr>
          <a:xfrm>
            <a:off x="4963950" y="2332050"/>
            <a:ext cx="3396300" cy="118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449" name="Google Shape;1449;p33"/>
          <p:cNvGrpSpPr/>
          <p:nvPr/>
        </p:nvGrpSpPr>
        <p:grpSpPr>
          <a:xfrm>
            <a:off x="391864" y="3545270"/>
            <a:ext cx="289170" cy="284718"/>
            <a:chOff x="426000" y="3302025"/>
            <a:chExt cx="220875" cy="217475"/>
          </a:xfrm>
        </p:grpSpPr>
        <p:sp>
          <p:nvSpPr>
            <p:cNvPr id="1450" name="Google Shape;1450;p33"/>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3"/>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33"/>
          <p:cNvGrpSpPr/>
          <p:nvPr/>
        </p:nvGrpSpPr>
        <p:grpSpPr>
          <a:xfrm>
            <a:off x="357713" y="905775"/>
            <a:ext cx="357454" cy="956304"/>
            <a:chOff x="357713" y="600975"/>
            <a:chExt cx="357454" cy="956304"/>
          </a:xfrm>
        </p:grpSpPr>
        <p:sp>
          <p:nvSpPr>
            <p:cNvPr id="1453" name="Google Shape;1453;p33"/>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3"/>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3"/>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3"/>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33"/>
          <p:cNvGrpSpPr/>
          <p:nvPr/>
        </p:nvGrpSpPr>
        <p:grpSpPr>
          <a:xfrm>
            <a:off x="5258308" y="722871"/>
            <a:ext cx="793256" cy="182899"/>
            <a:chOff x="2685575" y="2835950"/>
            <a:chExt cx="433000" cy="99825"/>
          </a:xfrm>
        </p:grpSpPr>
        <p:sp>
          <p:nvSpPr>
            <p:cNvPr id="1458" name="Google Shape;1458;p33"/>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3"/>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3"/>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3"/>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33"/>
          <p:cNvGrpSpPr/>
          <p:nvPr/>
        </p:nvGrpSpPr>
        <p:grpSpPr>
          <a:xfrm>
            <a:off x="1587414" y="-1495728"/>
            <a:ext cx="2019176" cy="2019176"/>
            <a:chOff x="1943325" y="-220375"/>
            <a:chExt cx="1298672" cy="1298672"/>
          </a:xfrm>
        </p:grpSpPr>
        <p:sp>
          <p:nvSpPr>
            <p:cNvPr id="1463" name="Google Shape;1463;p33"/>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3"/>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3"/>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3"/>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3"/>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3"/>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3"/>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3"/>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3"/>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3"/>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3"/>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3"/>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3"/>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3"/>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3"/>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3"/>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3"/>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3"/>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3"/>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3"/>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3"/>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3"/>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3"/>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3"/>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3"/>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3"/>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3"/>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3"/>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3"/>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3"/>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3"/>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3"/>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3"/>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3"/>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3"/>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3"/>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3"/>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3"/>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3"/>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3"/>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3"/>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3"/>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3"/>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3"/>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3"/>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3"/>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3"/>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3"/>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33"/>
          <p:cNvGrpSpPr/>
          <p:nvPr/>
        </p:nvGrpSpPr>
        <p:grpSpPr>
          <a:xfrm>
            <a:off x="8366565" y="3429220"/>
            <a:ext cx="1965289" cy="517060"/>
            <a:chOff x="3539975" y="3523525"/>
            <a:chExt cx="745925" cy="196250"/>
          </a:xfrm>
        </p:grpSpPr>
        <p:sp>
          <p:nvSpPr>
            <p:cNvPr id="1512" name="Google Shape;1512;p33"/>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3"/>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3"/>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3"/>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3"/>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3"/>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3"/>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3"/>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3"/>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3"/>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3"/>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3"/>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3"/>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3"/>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3"/>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3"/>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8" name="Google Shape;1528;p33"/>
          <p:cNvSpPr/>
          <p:nvPr/>
        </p:nvSpPr>
        <p:spPr>
          <a:xfrm rot="-5400000">
            <a:off x="6334322" y="3355675"/>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3"/>
          <p:cNvSpPr/>
          <p:nvPr/>
        </p:nvSpPr>
        <p:spPr>
          <a:xfrm>
            <a:off x="4572000" y="405096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0" name="Google Shape;1530;p33"/>
          <p:cNvPicPr preferRelativeResize="0"/>
          <p:nvPr/>
        </p:nvPicPr>
        <p:blipFill>
          <a:blip r:embed="rId3">
            <a:alphaModFix/>
          </a:blip>
          <a:stretch>
            <a:fillRect/>
          </a:stretch>
        </p:blipFill>
        <p:spPr>
          <a:xfrm>
            <a:off x="7294914" y="-963850"/>
            <a:ext cx="2527512" cy="2681250"/>
          </a:xfrm>
          <a:prstGeom prst="rect">
            <a:avLst/>
          </a:prstGeom>
          <a:noFill/>
          <a:ln>
            <a:noFill/>
          </a:ln>
        </p:spPr>
      </p:pic>
      <p:grpSp>
        <p:nvGrpSpPr>
          <p:cNvPr id="1531" name="Google Shape;1531;p33"/>
          <p:cNvGrpSpPr/>
          <p:nvPr/>
        </p:nvGrpSpPr>
        <p:grpSpPr>
          <a:xfrm rot="10800000">
            <a:off x="-1284662" y="4546071"/>
            <a:ext cx="3952129" cy="3175881"/>
            <a:chOff x="5256209" y="-1994879"/>
            <a:chExt cx="3952129" cy="3175881"/>
          </a:xfrm>
        </p:grpSpPr>
        <p:sp>
          <p:nvSpPr>
            <p:cNvPr id="1532" name="Google Shape;1532;p33"/>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3"/>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2_1">
    <p:spTree>
      <p:nvGrpSpPr>
        <p:cNvPr id="1534" name="Shape 1534"/>
        <p:cNvGrpSpPr/>
        <p:nvPr/>
      </p:nvGrpSpPr>
      <p:grpSpPr>
        <a:xfrm>
          <a:off x="0" y="0"/>
          <a:ext cx="0" cy="0"/>
          <a:chOff x="0" y="0"/>
          <a:chExt cx="0" cy="0"/>
        </a:xfrm>
      </p:grpSpPr>
      <p:pic>
        <p:nvPicPr>
          <p:cNvPr id="1535" name="Google Shape;1535;p34"/>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536" name="Google Shape;1536;p34"/>
          <p:cNvSpPr txBox="1"/>
          <p:nvPr>
            <p:ph type="title"/>
          </p:nvPr>
        </p:nvSpPr>
        <p:spPr>
          <a:xfrm>
            <a:off x="783900" y="1838875"/>
            <a:ext cx="3396000" cy="3717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537" name="Google Shape;1537;p34"/>
          <p:cNvSpPr txBox="1"/>
          <p:nvPr>
            <p:ph idx="1" type="subTitle"/>
          </p:nvPr>
        </p:nvSpPr>
        <p:spPr>
          <a:xfrm>
            <a:off x="784010" y="2332050"/>
            <a:ext cx="3396000" cy="118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538" name="Google Shape;1538;p34"/>
          <p:cNvPicPr preferRelativeResize="0"/>
          <p:nvPr/>
        </p:nvPicPr>
        <p:blipFill rotWithShape="1">
          <a:blip r:embed="rId3">
            <a:alphaModFix/>
          </a:blip>
          <a:srcRect b="0" l="228" r="238" t="0"/>
          <a:stretch/>
        </p:blipFill>
        <p:spPr>
          <a:xfrm flipH="1" rot="10800000">
            <a:off x="-731476" y="-1253478"/>
            <a:ext cx="9353213" cy="2681250"/>
          </a:xfrm>
          <a:prstGeom prst="rect">
            <a:avLst/>
          </a:prstGeom>
          <a:noFill/>
          <a:ln>
            <a:noFill/>
          </a:ln>
        </p:spPr>
      </p:pic>
      <p:grpSp>
        <p:nvGrpSpPr>
          <p:cNvPr id="1539" name="Google Shape;1539;p34"/>
          <p:cNvGrpSpPr/>
          <p:nvPr/>
        </p:nvGrpSpPr>
        <p:grpSpPr>
          <a:xfrm flipH="1" rot="10800000">
            <a:off x="391864" y="1215484"/>
            <a:ext cx="289170" cy="284718"/>
            <a:chOff x="426000" y="3302025"/>
            <a:chExt cx="220875" cy="217475"/>
          </a:xfrm>
        </p:grpSpPr>
        <p:sp>
          <p:nvSpPr>
            <p:cNvPr id="1540" name="Google Shape;1540;p34"/>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4"/>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4"/>
          <p:cNvGrpSpPr/>
          <p:nvPr/>
        </p:nvGrpSpPr>
        <p:grpSpPr>
          <a:xfrm flipH="1" rot="10800000">
            <a:off x="357713" y="3564393"/>
            <a:ext cx="357454" cy="956304"/>
            <a:chOff x="357713" y="600975"/>
            <a:chExt cx="357454" cy="956304"/>
          </a:xfrm>
        </p:grpSpPr>
        <p:sp>
          <p:nvSpPr>
            <p:cNvPr id="1543" name="Google Shape;1543;p34"/>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4"/>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4"/>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4"/>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34"/>
          <p:cNvGrpSpPr/>
          <p:nvPr/>
        </p:nvGrpSpPr>
        <p:grpSpPr>
          <a:xfrm flipH="1" rot="10800000">
            <a:off x="5258308" y="4520702"/>
            <a:ext cx="793256" cy="182899"/>
            <a:chOff x="2685575" y="2835950"/>
            <a:chExt cx="433000" cy="99825"/>
          </a:xfrm>
        </p:grpSpPr>
        <p:sp>
          <p:nvSpPr>
            <p:cNvPr id="1548" name="Google Shape;1548;p34"/>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4"/>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4"/>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4"/>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 name="Google Shape;1552;p34"/>
          <p:cNvGrpSpPr/>
          <p:nvPr/>
        </p:nvGrpSpPr>
        <p:grpSpPr>
          <a:xfrm flipH="1" rot="10800000">
            <a:off x="1363114" y="3961574"/>
            <a:ext cx="2019176" cy="2019176"/>
            <a:chOff x="1943325" y="-220375"/>
            <a:chExt cx="1298672" cy="1298672"/>
          </a:xfrm>
        </p:grpSpPr>
        <p:sp>
          <p:nvSpPr>
            <p:cNvPr id="1553" name="Google Shape;1553;p34"/>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4"/>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4"/>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4"/>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4"/>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4"/>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4"/>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4"/>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4"/>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4"/>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4"/>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4"/>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4"/>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4"/>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4"/>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4"/>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4"/>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4"/>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4"/>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4"/>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4"/>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4"/>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4"/>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4"/>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4"/>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4"/>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4"/>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4"/>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4"/>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4"/>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4"/>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4"/>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4"/>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4"/>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4"/>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4"/>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4"/>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4"/>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4"/>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4"/>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4"/>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4"/>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4"/>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4"/>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4"/>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4"/>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4"/>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4"/>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34"/>
          <p:cNvGrpSpPr/>
          <p:nvPr/>
        </p:nvGrpSpPr>
        <p:grpSpPr>
          <a:xfrm flipH="1" rot="10800000">
            <a:off x="8366565" y="1480192"/>
            <a:ext cx="1965289" cy="517060"/>
            <a:chOff x="3539975" y="3523525"/>
            <a:chExt cx="745925" cy="196250"/>
          </a:xfrm>
        </p:grpSpPr>
        <p:sp>
          <p:nvSpPr>
            <p:cNvPr id="1602" name="Google Shape;1602;p34"/>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4"/>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4"/>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4"/>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4"/>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4"/>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4"/>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4"/>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4"/>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4"/>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4"/>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4"/>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4"/>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4"/>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4"/>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4"/>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8" name="Google Shape;1618;p34"/>
          <p:cNvSpPr/>
          <p:nvPr/>
        </p:nvSpPr>
        <p:spPr>
          <a:xfrm flipH="1" rot="10800000">
            <a:off x="3819050" y="3824417"/>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2_1_1">
    <p:spTree>
      <p:nvGrpSpPr>
        <p:cNvPr id="1619" name="Shape 1619"/>
        <p:cNvGrpSpPr/>
        <p:nvPr/>
      </p:nvGrpSpPr>
      <p:grpSpPr>
        <a:xfrm>
          <a:off x="0" y="0"/>
          <a:ext cx="0" cy="0"/>
          <a:chOff x="0" y="0"/>
          <a:chExt cx="0" cy="0"/>
        </a:xfrm>
      </p:grpSpPr>
      <p:pic>
        <p:nvPicPr>
          <p:cNvPr id="1620" name="Google Shape;1620;p35"/>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1621" name="Google Shape;1621;p35"/>
          <p:cNvSpPr txBox="1"/>
          <p:nvPr>
            <p:ph type="title"/>
          </p:nvPr>
        </p:nvSpPr>
        <p:spPr>
          <a:xfrm>
            <a:off x="713750" y="1225788"/>
            <a:ext cx="3367200" cy="17265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622" name="Google Shape;1622;p35"/>
          <p:cNvSpPr txBox="1"/>
          <p:nvPr>
            <p:ph idx="1" type="subTitle"/>
          </p:nvPr>
        </p:nvSpPr>
        <p:spPr>
          <a:xfrm>
            <a:off x="713875" y="3105588"/>
            <a:ext cx="3856500" cy="97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623" name="Google Shape;1623;p35"/>
          <p:cNvGrpSpPr/>
          <p:nvPr/>
        </p:nvGrpSpPr>
        <p:grpSpPr>
          <a:xfrm flipH="1">
            <a:off x="-495776" y="4383620"/>
            <a:ext cx="1965289" cy="517060"/>
            <a:chOff x="3539975" y="3523525"/>
            <a:chExt cx="745925" cy="196250"/>
          </a:xfrm>
        </p:grpSpPr>
        <p:sp>
          <p:nvSpPr>
            <p:cNvPr id="1624" name="Google Shape;1624;p35"/>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5"/>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5"/>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5"/>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5"/>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5"/>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5"/>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5"/>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5"/>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5"/>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5"/>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5"/>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5"/>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5"/>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5"/>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5"/>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40" name="Google Shape;1640;p35"/>
          <p:cNvPicPr preferRelativeResize="0"/>
          <p:nvPr/>
        </p:nvPicPr>
        <p:blipFill>
          <a:blip r:embed="rId3">
            <a:alphaModFix/>
          </a:blip>
          <a:stretch>
            <a:fillRect/>
          </a:stretch>
        </p:blipFill>
        <p:spPr>
          <a:xfrm flipH="1">
            <a:off x="-936799" y="-1543012"/>
            <a:ext cx="2527512" cy="26812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2_1_1_1">
    <p:spTree>
      <p:nvGrpSpPr>
        <p:cNvPr id="1641" name="Shape 1641"/>
        <p:cNvGrpSpPr/>
        <p:nvPr/>
      </p:nvGrpSpPr>
      <p:grpSpPr>
        <a:xfrm>
          <a:off x="0" y="0"/>
          <a:ext cx="0" cy="0"/>
          <a:chOff x="0" y="0"/>
          <a:chExt cx="0" cy="0"/>
        </a:xfrm>
      </p:grpSpPr>
      <p:pic>
        <p:nvPicPr>
          <p:cNvPr id="1642" name="Google Shape;1642;p36"/>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643" name="Google Shape;1643;p36"/>
          <p:cNvSpPr txBox="1"/>
          <p:nvPr>
            <p:ph idx="1" type="subTitle"/>
          </p:nvPr>
        </p:nvSpPr>
        <p:spPr>
          <a:xfrm>
            <a:off x="5071875" y="2238850"/>
            <a:ext cx="3288300" cy="1185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4" name="Google Shape;1644;p36"/>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1645" name="Google Shape;1645;p36"/>
          <p:cNvGrpSpPr/>
          <p:nvPr/>
        </p:nvGrpSpPr>
        <p:grpSpPr>
          <a:xfrm flipH="1" rot="10800000">
            <a:off x="391864" y="1596484"/>
            <a:ext cx="289170" cy="284718"/>
            <a:chOff x="426000" y="3302025"/>
            <a:chExt cx="220875" cy="217475"/>
          </a:xfrm>
        </p:grpSpPr>
        <p:sp>
          <p:nvSpPr>
            <p:cNvPr id="1646" name="Google Shape;1646;p36"/>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6"/>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8" name="Google Shape;1648;p36"/>
          <p:cNvGrpSpPr/>
          <p:nvPr/>
        </p:nvGrpSpPr>
        <p:grpSpPr>
          <a:xfrm flipH="1" rot="10800000">
            <a:off x="357713" y="3564393"/>
            <a:ext cx="357454" cy="956304"/>
            <a:chOff x="357713" y="600975"/>
            <a:chExt cx="357454" cy="956304"/>
          </a:xfrm>
        </p:grpSpPr>
        <p:sp>
          <p:nvSpPr>
            <p:cNvPr id="1649" name="Google Shape;1649;p36"/>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6"/>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6"/>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6"/>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36"/>
          <p:cNvGrpSpPr/>
          <p:nvPr/>
        </p:nvGrpSpPr>
        <p:grpSpPr>
          <a:xfrm flipH="1" rot="10800000">
            <a:off x="2065283" y="4732777"/>
            <a:ext cx="793256" cy="182899"/>
            <a:chOff x="2685575" y="2835950"/>
            <a:chExt cx="433000" cy="99825"/>
          </a:xfrm>
        </p:grpSpPr>
        <p:sp>
          <p:nvSpPr>
            <p:cNvPr id="1654" name="Google Shape;1654;p36"/>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6"/>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6"/>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6"/>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36"/>
          <p:cNvGrpSpPr/>
          <p:nvPr/>
        </p:nvGrpSpPr>
        <p:grpSpPr>
          <a:xfrm flipH="1" rot="10800000">
            <a:off x="4571989" y="4152949"/>
            <a:ext cx="2019176" cy="2019176"/>
            <a:chOff x="1943325" y="-220375"/>
            <a:chExt cx="1298672" cy="1298672"/>
          </a:xfrm>
        </p:grpSpPr>
        <p:sp>
          <p:nvSpPr>
            <p:cNvPr id="1659" name="Google Shape;1659;p36"/>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6"/>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6"/>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6"/>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6"/>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6"/>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6"/>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6"/>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6"/>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6"/>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6"/>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6"/>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6"/>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6"/>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6"/>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6"/>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6"/>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6"/>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6"/>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6"/>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6"/>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6"/>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6"/>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6"/>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6"/>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6"/>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6"/>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6"/>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6"/>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6"/>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6"/>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6"/>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6"/>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6"/>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6"/>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6"/>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6"/>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6"/>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6"/>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6"/>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6"/>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6"/>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6"/>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6"/>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6"/>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6"/>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6"/>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6"/>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36"/>
          <p:cNvGrpSpPr/>
          <p:nvPr/>
        </p:nvGrpSpPr>
        <p:grpSpPr>
          <a:xfrm flipH="1" rot="10800000">
            <a:off x="7601640" y="490017"/>
            <a:ext cx="1965289" cy="517060"/>
            <a:chOff x="3539975" y="3523525"/>
            <a:chExt cx="745925" cy="196250"/>
          </a:xfrm>
        </p:grpSpPr>
        <p:sp>
          <p:nvSpPr>
            <p:cNvPr id="1708" name="Google Shape;1708;p36"/>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6"/>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6"/>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6"/>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6"/>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6"/>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6"/>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6"/>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6"/>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6"/>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6"/>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6"/>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6"/>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6"/>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6"/>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6"/>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24" name="Google Shape;1724;p36"/>
          <p:cNvPicPr preferRelativeResize="0"/>
          <p:nvPr/>
        </p:nvPicPr>
        <p:blipFill rotWithShape="1">
          <a:blip r:embed="rId3">
            <a:alphaModFix/>
          </a:blip>
          <a:srcRect b="-1770" l="0" r="38199" t="1770"/>
          <a:stretch/>
        </p:blipFill>
        <p:spPr>
          <a:xfrm flipH="1" rot="10800000">
            <a:off x="7676541" y="3065075"/>
            <a:ext cx="6276551" cy="26812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2_1_1_1_1">
    <p:spTree>
      <p:nvGrpSpPr>
        <p:cNvPr id="1725" name="Shape 1725"/>
        <p:cNvGrpSpPr/>
        <p:nvPr/>
      </p:nvGrpSpPr>
      <p:grpSpPr>
        <a:xfrm>
          <a:off x="0" y="0"/>
          <a:ext cx="0" cy="0"/>
          <a:chOff x="0" y="0"/>
          <a:chExt cx="0" cy="0"/>
        </a:xfrm>
      </p:grpSpPr>
      <p:pic>
        <p:nvPicPr>
          <p:cNvPr id="1726" name="Google Shape;1726;p37"/>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727" name="Google Shape;1727;p37"/>
          <p:cNvSpPr txBox="1"/>
          <p:nvPr>
            <p:ph idx="1" type="subTitle"/>
          </p:nvPr>
        </p:nvSpPr>
        <p:spPr>
          <a:xfrm>
            <a:off x="4045548" y="1648529"/>
            <a:ext cx="3867600" cy="208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Char char="●"/>
              <a:defRPr sz="1400">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8" name="Google Shape;1728;p3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729" name="Google Shape;1729;p37"/>
          <p:cNvSpPr txBox="1"/>
          <p:nvPr>
            <p:ph idx="2" type="subTitle"/>
          </p:nvPr>
        </p:nvSpPr>
        <p:spPr>
          <a:xfrm>
            <a:off x="1592525" y="2303425"/>
            <a:ext cx="2453100" cy="77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730" name="Google Shape;1730;p37"/>
          <p:cNvGrpSpPr/>
          <p:nvPr/>
        </p:nvGrpSpPr>
        <p:grpSpPr>
          <a:xfrm>
            <a:off x="8147051" y="2303422"/>
            <a:ext cx="2019176" cy="2019176"/>
            <a:chOff x="1943325" y="-220375"/>
            <a:chExt cx="1298672" cy="1298672"/>
          </a:xfrm>
        </p:grpSpPr>
        <p:sp>
          <p:nvSpPr>
            <p:cNvPr id="1731" name="Google Shape;1731;p37"/>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7"/>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7"/>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7"/>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7"/>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7"/>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7"/>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7"/>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7"/>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7"/>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7"/>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7"/>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7"/>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7"/>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7"/>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7"/>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7"/>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7"/>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7"/>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7"/>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7"/>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7"/>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7"/>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7"/>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7"/>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7"/>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7"/>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7"/>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7"/>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7"/>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7"/>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7"/>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7"/>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7"/>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7"/>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7"/>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7"/>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7"/>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7"/>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7"/>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7"/>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7"/>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7"/>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7"/>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7"/>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7"/>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7"/>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7"/>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37"/>
          <p:cNvGrpSpPr/>
          <p:nvPr/>
        </p:nvGrpSpPr>
        <p:grpSpPr>
          <a:xfrm>
            <a:off x="1571802" y="4088183"/>
            <a:ext cx="1965289" cy="517060"/>
            <a:chOff x="3539975" y="3523525"/>
            <a:chExt cx="745925" cy="196250"/>
          </a:xfrm>
        </p:grpSpPr>
        <p:sp>
          <p:nvSpPr>
            <p:cNvPr id="1780" name="Google Shape;1780;p37"/>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7"/>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7"/>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7"/>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7"/>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7"/>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7"/>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7"/>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7"/>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7"/>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7"/>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7"/>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7"/>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7"/>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7"/>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7"/>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37"/>
          <p:cNvGrpSpPr/>
          <p:nvPr/>
        </p:nvGrpSpPr>
        <p:grpSpPr>
          <a:xfrm flipH="1" rot="-5400000">
            <a:off x="-2692775" y="2018671"/>
            <a:ext cx="4000413" cy="3175881"/>
            <a:chOff x="5207925" y="-1994879"/>
            <a:chExt cx="4000413" cy="3175881"/>
          </a:xfrm>
        </p:grpSpPr>
        <p:sp>
          <p:nvSpPr>
            <p:cNvPr id="1797" name="Google Shape;1797;p37"/>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7"/>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7"/>
            <p:cNvSpPr/>
            <p:nvPr/>
          </p:nvSpPr>
          <p:spPr>
            <a:xfrm>
              <a:off x="5207925" y="352772"/>
              <a:ext cx="96613" cy="394888"/>
            </a:xfrm>
            <a:custGeom>
              <a:rect b="b" l="l" r="r" t="t"/>
              <a:pathLst>
                <a:path extrusionOk="0" h="8988" w="2199">
                  <a:moveTo>
                    <a:pt x="0" y="0"/>
                  </a:moveTo>
                  <a:lnTo>
                    <a:pt x="0" y="8988"/>
                  </a:lnTo>
                  <a:lnTo>
                    <a:pt x="2199" y="8988"/>
                  </a:lnTo>
                  <a:lnTo>
                    <a:pt x="21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37"/>
          <p:cNvGrpSpPr/>
          <p:nvPr/>
        </p:nvGrpSpPr>
        <p:grpSpPr>
          <a:xfrm>
            <a:off x="5255192" y="4184363"/>
            <a:ext cx="1039906" cy="679800"/>
            <a:chOff x="4082325" y="3790650"/>
            <a:chExt cx="1039906" cy="679800"/>
          </a:xfrm>
        </p:grpSpPr>
        <p:sp>
          <p:nvSpPr>
            <p:cNvPr id="1801" name="Google Shape;1801;p37"/>
            <p:cNvSpPr/>
            <p:nvPr/>
          </p:nvSpPr>
          <p:spPr>
            <a:xfrm>
              <a:off x="4082325" y="3790650"/>
              <a:ext cx="1039906" cy="94858"/>
            </a:xfrm>
            <a:custGeom>
              <a:rect b="b" l="l" r="r" t="t"/>
              <a:pathLst>
                <a:path extrusionOk="0" fill="none" h="1448" w="15874">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7"/>
            <p:cNvSpPr/>
            <p:nvPr/>
          </p:nvSpPr>
          <p:spPr>
            <a:xfrm>
              <a:off x="4082325" y="4083808"/>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7"/>
            <p:cNvSpPr/>
            <p:nvPr/>
          </p:nvSpPr>
          <p:spPr>
            <a:xfrm>
              <a:off x="4082325" y="4375657"/>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2_1_1_1_1_1">
    <p:spTree>
      <p:nvGrpSpPr>
        <p:cNvPr id="1804" name="Shape 1804"/>
        <p:cNvGrpSpPr/>
        <p:nvPr/>
      </p:nvGrpSpPr>
      <p:grpSpPr>
        <a:xfrm>
          <a:off x="0" y="0"/>
          <a:ext cx="0" cy="0"/>
          <a:chOff x="0" y="0"/>
          <a:chExt cx="0" cy="0"/>
        </a:xfrm>
      </p:grpSpPr>
      <p:pic>
        <p:nvPicPr>
          <p:cNvPr id="1805" name="Google Shape;1805;p38"/>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806" name="Google Shape;1806;p38"/>
          <p:cNvSpPr txBox="1"/>
          <p:nvPr>
            <p:ph type="title"/>
          </p:nvPr>
        </p:nvSpPr>
        <p:spPr>
          <a:xfrm>
            <a:off x="1825050" y="1909850"/>
            <a:ext cx="5493900" cy="420600"/>
          </a:xfrm>
          <a:prstGeom prst="rect">
            <a:avLst/>
          </a:prstGeom>
        </p:spPr>
        <p:txBody>
          <a:bodyPr anchorCtr="0" anchor="t" bIns="91425" lIns="91425" spcFirstLastPara="1" rIns="91425" wrap="square" tIns="0">
            <a:noAutofit/>
          </a:bodyPr>
          <a:lstStyle>
            <a:lvl1pPr lvl="0" rtl="0" algn="ctr">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1807" name="Google Shape;1807;p38"/>
          <p:cNvGrpSpPr/>
          <p:nvPr/>
        </p:nvGrpSpPr>
        <p:grpSpPr>
          <a:xfrm>
            <a:off x="1364665" y="639534"/>
            <a:ext cx="1965289" cy="517060"/>
            <a:chOff x="3539975" y="3523525"/>
            <a:chExt cx="745925" cy="196250"/>
          </a:xfrm>
        </p:grpSpPr>
        <p:sp>
          <p:nvSpPr>
            <p:cNvPr id="1808" name="Google Shape;1808;p38"/>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8"/>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8"/>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8"/>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8"/>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8"/>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8"/>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8"/>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8"/>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8"/>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8"/>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8"/>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8"/>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8"/>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8"/>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8"/>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24" name="Google Shape;1824;p38"/>
          <p:cNvPicPr preferRelativeResize="0"/>
          <p:nvPr/>
        </p:nvPicPr>
        <p:blipFill>
          <a:blip r:embed="rId3">
            <a:alphaModFix/>
          </a:blip>
          <a:stretch>
            <a:fillRect/>
          </a:stretch>
        </p:blipFill>
        <p:spPr>
          <a:xfrm rot="10800000">
            <a:off x="-201200" y="3499563"/>
            <a:ext cx="7194375" cy="2062375"/>
          </a:xfrm>
          <a:prstGeom prst="rect">
            <a:avLst/>
          </a:prstGeom>
          <a:noFill/>
          <a:ln>
            <a:noFill/>
          </a:ln>
        </p:spPr>
      </p:pic>
      <p:grpSp>
        <p:nvGrpSpPr>
          <p:cNvPr id="1825" name="Google Shape;1825;p38"/>
          <p:cNvGrpSpPr/>
          <p:nvPr/>
        </p:nvGrpSpPr>
        <p:grpSpPr>
          <a:xfrm>
            <a:off x="8063763" y="2173397"/>
            <a:ext cx="357454" cy="956304"/>
            <a:chOff x="357713" y="600975"/>
            <a:chExt cx="357454" cy="956304"/>
          </a:xfrm>
        </p:grpSpPr>
        <p:sp>
          <p:nvSpPr>
            <p:cNvPr id="1826" name="Google Shape;1826;p38"/>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8"/>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8"/>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8"/>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0" name="Google Shape;1830;p38"/>
          <p:cNvSpPr/>
          <p:nvPr/>
        </p:nvSpPr>
        <p:spPr>
          <a:xfrm flipH="1">
            <a:off x="4294245" y="62091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1" name="Google Shape;1831;p38"/>
          <p:cNvGrpSpPr/>
          <p:nvPr/>
        </p:nvGrpSpPr>
        <p:grpSpPr>
          <a:xfrm rot="-5400000">
            <a:off x="-2779003" y="-1736891"/>
            <a:ext cx="3952129" cy="3175881"/>
            <a:chOff x="5256209" y="-1994879"/>
            <a:chExt cx="3952129" cy="3175881"/>
          </a:xfrm>
        </p:grpSpPr>
        <p:sp>
          <p:nvSpPr>
            <p:cNvPr id="1832" name="Google Shape;1832;p38"/>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8"/>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4" name="Google Shape;1834;p38"/>
          <p:cNvSpPr txBox="1"/>
          <p:nvPr>
            <p:ph idx="1" type="subTitle"/>
          </p:nvPr>
        </p:nvSpPr>
        <p:spPr>
          <a:xfrm>
            <a:off x="1825050" y="2427700"/>
            <a:ext cx="5493900" cy="9420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_2_1_2">
    <p:spTree>
      <p:nvGrpSpPr>
        <p:cNvPr id="1835" name="Shape 1835"/>
        <p:cNvGrpSpPr/>
        <p:nvPr/>
      </p:nvGrpSpPr>
      <p:grpSpPr>
        <a:xfrm>
          <a:off x="0" y="0"/>
          <a:ext cx="0" cy="0"/>
          <a:chOff x="0" y="0"/>
          <a:chExt cx="0" cy="0"/>
        </a:xfrm>
      </p:grpSpPr>
      <p:pic>
        <p:nvPicPr>
          <p:cNvPr id="1836" name="Google Shape;1836;p39"/>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837" name="Google Shape;1837;p39"/>
          <p:cNvSpPr txBox="1"/>
          <p:nvPr>
            <p:ph type="title"/>
          </p:nvPr>
        </p:nvSpPr>
        <p:spPr>
          <a:xfrm>
            <a:off x="715500" y="1645975"/>
            <a:ext cx="2708700" cy="8949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838" name="Google Shape;1838;p39"/>
          <p:cNvSpPr txBox="1"/>
          <p:nvPr>
            <p:ph idx="1" type="subTitle"/>
          </p:nvPr>
        </p:nvSpPr>
        <p:spPr>
          <a:xfrm>
            <a:off x="715500" y="2576346"/>
            <a:ext cx="2708700" cy="89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839" name="Google Shape;1839;p39"/>
          <p:cNvGrpSpPr/>
          <p:nvPr/>
        </p:nvGrpSpPr>
        <p:grpSpPr>
          <a:xfrm flipH="1" rot="-5400000">
            <a:off x="3194861" y="792409"/>
            <a:ext cx="285266" cy="284718"/>
            <a:chOff x="432750" y="3302025"/>
            <a:chExt cx="217894" cy="217475"/>
          </a:xfrm>
        </p:grpSpPr>
        <p:sp>
          <p:nvSpPr>
            <p:cNvPr id="1840" name="Google Shape;1840;p39"/>
            <p:cNvSpPr/>
            <p:nvPr/>
          </p:nvSpPr>
          <p:spPr>
            <a:xfrm>
              <a:off x="436519"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9"/>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39"/>
          <p:cNvGrpSpPr/>
          <p:nvPr/>
        </p:nvGrpSpPr>
        <p:grpSpPr>
          <a:xfrm flipH="1" rot="10800000">
            <a:off x="357713" y="3647479"/>
            <a:ext cx="357454" cy="956304"/>
            <a:chOff x="357713" y="600975"/>
            <a:chExt cx="357454" cy="956304"/>
          </a:xfrm>
        </p:grpSpPr>
        <p:sp>
          <p:nvSpPr>
            <p:cNvPr id="1843" name="Google Shape;1843;p39"/>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9"/>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9"/>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9"/>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p39"/>
          <p:cNvGrpSpPr/>
          <p:nvPr/>
        </p:nvGrpSpPr>
        <p:grpSpPr>
          <a:xfrm flipH="1" rot="10800000">
            <a:off x="4175371" y="4700177"/>
            <a:ext cx="793256" cy="182899"/>
            <a:chOff x="2685575" y="2835950"/>
            <a:chExt cx="433000" cy="99825"/>
          </a:xfrm>
        </p:grpSpPr>
        <p:sp>
          <p:nvSpPr>
            <p:cNvPr id="1848" name="Google Shape;1848;p39"/>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9"/>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9"/>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9"/>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2" name="Google Shape;1852;p39"/>
          <p:cNvGrpSpPr/>
          <p:nvPr/>
        </p:nvGrpSpPr>
        <p:grpSpPr>
          <a:xfrm flipH="1" rot="10800000">
            <a:off x="-736135" y="676229"/>
            <a:ext cx="1965289" cy="517060"/>
            <a:chOff x="3539975" y="3523525"/>
            <a:chExt cx="745925" cy="196250"/>
          </a:xfrm>
        </p:grpSpPr>
        <p:sp>
          <p:nvSpPr>
            <p:cNvPr id="1853" name="Google Shape;1853;p39"/>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9"/>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9"/>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9"/>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9"/>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9"/>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9"/>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9"/>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9"/>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9"/>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9"/>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9"/>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9"/>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9"/>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9"/>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9"/>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9" name="Google Shape;1869;p39"/>
          <p:cNvSpPr/>
          <p:nvPr/>
        </p:nvSpPr>
        <p:spPr>
          <a:xfrm flipH="1" rot="-5400000">
            <a:off x="1697102" y="657619"/>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0" name="Google Shape;1870;p39"/>
          <p:cNvGrpSpPr/>
          <p:nvPr/>
        </p:nvGrpSpPr>
        <p:grpSpPr>
          <a:xfrm flipH="1" rot="10800000">
            <a:off x="8126152" y="382099"/>
            <a:ext cx="2019176" cy="2019176"/>
            <a:chOff x="1943325" y="-220375"/>
            <a:chExt cx="1298672" cy="1298672"/>
          </a:xfrm>
        </p:grpSpPr>
        <p:sp>
          <p:nvSpPr>
            <p:cNvPr id="1871" name="Google Shape;1871;p39"/>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9"/>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9"/>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9"/>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9"/>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9"/>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9"/>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9"/>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9"/>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9"/>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9"/>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9"/>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9"/>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9"/>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9"/>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9"/>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9"/>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9"/>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9"/>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9"/>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9"/>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9"/>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9"/>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9"/>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9"/>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9"/>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9"/>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9"/>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9"/>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9"/>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9"/>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9"/>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9"/>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9"/>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9"/>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9"/>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9"/>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9"/>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9"/>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9"/>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9"/>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9"/>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9"/>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9"/>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9"/>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9"/>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9"/>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9"/>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9" name="Google Shape;1919;p39"/>
          <p:cNvGrpSpPr/>
          <p:nvPr/>
        </p:nvGrpSpPr>
        <p:grpSpPr>
          <a:xfrm flipH="1" rot="10800000">
            <a:off x="6557650" y="4369421"/>
            <a:ext cx="4000413" cy="3175881"/>
            <a:chOff x="5207925" y="-1994879"/>
            <a:chExt cx="4000413" cy="3175881"/>
          </a:xfrm>
        </p:grpSpPr>
        <p:sp>
          <p:nvSpPr>
            <p:cNvPr id="1920" name="Google Shape;1920;p39"/>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9"/>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9"/>
            <p:cNvSpPr/>
            <p:nvPr/>
          </p:nvSpPr>
          <p:spPr>
            <a:xfrm>
              <a:off x="5207925" y="352772"/>
              <a:ext cx="96613" cy="394888"/>
            </a:xfrm>
            <a:custGeom>
              <a:rect b="b" l="l" r="r" t="t"/>
              <a:pathLst>
                <a:path extrusionOk="0" h="8988" w="2199">
                  <a:moveTo>
                    <a:pt x="0" y="0"/>
                  </a:moveTo>
                  <a:lnTo>
                    <a:pt x="0" y="8988"/>
                  </a:lnTo>
                  <a:lnTo>
                    <a:pt x="2199" y="8988"/>
                  </a:lnTo>
                  <a:lnTo>
                    <a:pt x="21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_1_1_1">
    <p:spTree>
      <p:nvGrpSpPr>
        <p:cNvPr id="1923" name="Shape 1923"/>
        <p:cNvGrpSpPr/>
        <p:nvPr/>
      </p:nvGrpSpPr>
      <p:grpSpPr>
        <a:xfrm>
          <a:off x="0" y="0"/>
          <a:ext cx="0" cy="0"/>
          <a:chOff x="0" y="0"/>
          <a:chExt cx="0" cy="0"/>
        </a:xfrm>
      </p:grpSpPr>
      <p:pic>
        <p:nvPicPr>
          <p:cNvPr id="1924" name="Google Shape;1924;p40"/>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925" name="Google Shape;1925;p40"/>
          <p:cNvSpPr txBox="1"/>
          <p:nvPr>
            <p:ph type="title"/>
          </p:nvPr>
        </p:nvSpPr>
        <p:spPr>
          <a:xfrm>
            <a:off x="6119944" y="1739251"/>
            <a:ext cx="2308800" cy="942000"/>
          </a:xfrm>
          <a:prstGeom prst="rect">
            <a:avLst/>
          </a:prstGeom>
        </p:spPr>
        <p:txBody>
          <a:bodyPr anchorCtr="0" anchor="t" bIns="91425" lIns="91425" spcFirstLastPara="1" rIns="91425" wrap="square" tIns="0">
            <a:noAutofit/>
          </a:bodyPr>
          <a:lstStyle>
            <a:lvl1pPr lvl="0" rtl="0" algn="r">
              <a:spcBef>
                <a:spcPts val="0"/>
              </a:spcBef>
              <a:spcAft>
                <a:spcPts val="0"/>
              </a:spcAft>
              <a:buSzPts val="2900"/>
              <a:buNone/>
              <a:defRPr>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926" name="Google Shape;1926;p40"/>
          <p:cNvSpPr txBox="1"/>
          <p:nvPr>
            <p:ph idx="1" type="subTitle"/>
          </p:nvPr>
        </p:nvSpPr>
        <p:spPr>
          <a:xfrm>
            <a:off x="6119925" y="2841000"/>
            <a:ext cx="2308800" cy="73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927" name="Google Shape;1927;p40"/>
          <p:cNvGrpSpPr/>
          <p:nvPr/>
        </p:nvGrpSpPr>
        <p:grpSpPr>
          <a:xfrm flipH="1" rot="10800000">
            <a:off x="628764" y="4605178"/>
            <a:ext cx="2019176" cy="2019176"/>
            <a:chOff x="1943325" y="-220375"/>
            <a:chExt cx="1298672" cy="1298672"/>
          </a:xfrm>
        </p:grpSpPr>
        <p:sp>
          <p:nvSpPr>
            <p:cNvPr id="1928" name="Google Shape;1928;p40"/>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0"/>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0"/>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0"/>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0"/>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0"/>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0"/>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0"/>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0"/>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0"/>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0"/>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0"/>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0"/>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0"/>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0"/>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0"/>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0"/>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0"/>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0"/>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0"/>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0"/>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0"/>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0"/>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0"/>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0"/>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0"/>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0"/>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0"/>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0"/>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0"/>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0"/>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0"/>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0"/>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0"/>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0"/>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0"/>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0"/>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0"/>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0"/>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0"/>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0"/>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0"/>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0"/>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0"/>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0"/>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0"/>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0"/>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0"/>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6" name="Google Shape;1976;p40"/>
          <p:cNvGrpSpPr/>
          <p:nvPr/>
        </p:nvGrpSpPr>
        <p:grpSpPr>
          <a:xfrm flipH="1" rot="10800000">
            <a:off x="6387690" y="3917547"/>
            <a:ext cx="1965289" cy="517060"/>
            <a:chOff x="3539975" y="3523525"/>
            <a:chExt cx="745925" cy="196250"/>
          </a:xfrm>
        </p:grpSpPr>
        <p:sp>
          <p:nvSpPr>
            <p:cNvPr id="1977" name="Google Shape;1977;p40"/>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0"/>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0"/>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0"/>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0"/>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0"/>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0"/>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0"/>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0"/>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0"/>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0"/>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0"/>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0"/>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0"/>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0"/>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0"/>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3" name="Google Shape;1993;p40"/>
          <p:cNvPicPr preferRelativeResize="0"/>
          <p:nvPr/>
        </p:nvPicPr>
        <p:blipFill rotWithShape="1">
          <a:blip r:embed="rId3">
            <a:alphaModFix/>
          </a:blip>
          <a:srcRect b="-1770" l="0" r="4580" t="1770"/>
          <a:stretch/>
        </p:blipFill>
        <p:spPr>
          <a:xfrm>
            <a:off x="-319850" y="-1224475"/>
            <a:ext cx="9691050" cy="2681250"/>
          </a:xfrm>
          <a:prstGeom prst="rect">
            <a:avLst/>
          </a:prstGeom>
          <a:noFill/>
          <a:ln>
            <a:noFill/>
          </a:ln>
        </p:spPr>
      </p:pic>
      <p:grpSp>
        <p:nvGrpSpPr>
          <p:cNvPr id="1994" name="Google Shape;1994;p40"/>
          <p:cNvGrpSpPr/>
          <p:nvPr/>
        </p:nvGrpSpPr>
        <p:grpSpPr>
          <a:xfrm flipH="1" rot="5400000">
            <a:off x="1693743" y="359223"/>
            <a:ext cx="357454" cy="956304"/>
            <a:chOff x="357713" y="600975"/>
            <a:chExt cx="357454" cy="956304"/>
          </a:xfrm>
        </p:grpSpPr>
        <p:sp>
          <p:nvSpPr>
            <p:cNvPr id="1995" name="Google Shape;1995;p40"/>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0"/>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0"/>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0"/>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2" name="Shape 182"/>
        <p:cNvGrpSpPr/>
        <p:nvPr/>
      </p:nvGrpSpPr>
      <p:grpSpPr>
        <a:xfrm>
          <a:off x="0" y="0"/>
          <a:ext cx="0" cy="0"/>
          <a:chOff x="0" y="0"/>
          <a:chExt cx="0" cy="0"/>
        </a:xfrm>
      </p:grpSpPr>
      <p:pic>
        <p:nvPicPr>
          <p:cNvPr id="183" name="Google Shape;183;p5"/>
          <p:cNvPicPr preferRelativeResize="0"/>
          <p:nvPr/>
        </p:nvPicPr>
        <p:blipFill rotWithShape="1">
          <a:blip r:embed="rId2">
            <a:alphaModFix amt="60000"/>
          </a:blip>
          <a:srcRect b="0" l="39" r="29" t="0"/>
          <a:stretch/>
        </p:blipFill>
        <p:spPr>
          <a:xfrm flipH="1" rot="10800000">
            <a:off x="0" y="1"/>
            <a:ext cx="9144002" cy="5143499"/>
          </a:xfrm>
          <a:prstGeom prst="rect">
            <a:avLst/>
          </a:prstGeom>
          <a:noFill/>
          <a:ln>
            <a:noFill/>
          </a:ln>
        </p:spPr>
      </p:pic>
      <p:sp>
        <p:nvSpPr>
          <p:cNvPr id="184" name="Google Shape;184;p5"/>
          <p:cNvSpPr txBox="1"/>
          <p:nvPr>
            <p:ph idx="1" type="subTitle"/>
          </p:nvPr>
        </p:nvSpPr>
        <p:spPr>
          <a:xfrm>
            <a:off x="4981770" y="2451554"/>
            <a:ext cx="2281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5" name="Google Shape;185;p5"/>
          <p:cNvSpPr txBox="1"/>
          <p:nvPr>
            <p:ph idx="2" type="subTitle"/>
          </p:nvPr>
        </p:nvSpPr>
        <p:spPr>
          <a:xfrm>
            <a:off x="4981771" y="2964124"/>
            <a:ext cx="2281800" cy="66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6" name="Google Shape;186;p5"/>
          <p:cNvSpPr txBox="1"/>
          <p:nvPr>
            <p:ph idx="3" type="subTitle"/>
          </p:nvPr>
        </p:nvSpPr>
        <p:spPr>
          <a:xfrm>
            <a:off x="1880430" y="2451554"/>
            <a:ext cx="2281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7" name="Google Shape;187;p5"/>
          <p:cNvSpPr txBox="1"/>
          <p:nvPr>
            <p:ph idx="4" type="subTitle"/>
          </p:nvPr>
        </p:nvSpPr>
        <p:spPr>
          <a:xfrm>
            <a:off x="1880425" y="2964124"/>
            <a:ext cx="2281800" cy="66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8" name="Google Shape;188;p5"/>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189" name="Google Shape;189;p5"/>
          <p:cNvPicPr preferRelativeResize="0"/>
          <p:nvPr/>
        </p:nvPicPr>
        <p:blipFill>
          <a:blip r:embed="rId3">
            <a:alphaModFix/>
          </a:blip>
          <a:stretch>
            <a:fillRect/>
          </a:stretch>
        </p:blipFill>
        <p:spPr>
          <a:xfrm rot="10800000">
            <a:off x="-2384751" y="3735300"/>
            <a:ext cx="9353213" cy="2681250"/>
          </a:xfrm>
          <a:prstGeom prst="rect">
            <a:avLst/>
          </a:prstGeom>
          <a:noFill/>
          <a:ln>
            <a:noFill/>
          </a:ln>
        </p:spPr>
      </p:pic>
      <p:grpSp>
        <p:nvGrpSpPr>
          <p:cNvPr id="190" name="Google Shape;190;p5"/>
          <p:cNvGrpSpPr/>
          <p:nvPr/>
        </p:nvGrpSpPr>
        <p:grpSpPr>
          <a:xfrm flipH="1" rot="10800000">
            <a:off x="400702" y="1439175"/>
            <a:ext cx="283332" cy="284718"/>
            <a:chOff x="432750" y="3302025"/>
            <a:chExt cx="216416" cy="217475"/>
          </a:xfrm>
        </p:grpSpPr>
        <p:sp>
          <p:nvSpPr>
            <p:cNvPr id="191" name="Google Shape;191;p5"/>
            <p:cNvSpPr/>
            <p:nvPr/>
          </p:nvSpPr>
          <p:spPr>
            <a:xfrm>
              <a:off x="435041"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5"/>
          <p:cNvGrpSpPr/>
          <p:nvPr/>
        </p:nvGrpSpPr>
        <p:grpSpPr>
          <a:xfrm flipH="1" rot="10800000">
            <a:off x="357713" y="2873685"/>
            <a:ext cx="357454" cy="956304"/>
            <a:chOff x="357713" y="600975"/>
            <a:chExt cx="357454" cy="956304"/>
          </a:xfrm>
        </p:grpSpPr>
        <p:sp>
          <p:nvSpPr>
            <p:cNvPr id="194" name="Google Shape;194;p5"/>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5"/>
          <p:cNvGrpSpPr/>
          <p:nvPr/>
        </p:nvGrpSpPr>
        <p:grpSpPr>
          <a:xfrm>
            <a:off x="8013814" y="-799203"/>
            <a:ext cx="2019176" cy="2019176"/>
            <a:chOff x="1943325" y="-220375"/>
            <a:chExt cx="1298672" cy="1298672"/>
          </a:xfrm>
        </p:grpSpPr>
        <p:sp>
          <p:nvSpPr>
            <p:cNvPr id="199" name="Google Shape;199;p5"/>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5"/>
          <p:cNvGrpSpPr/>
          <p:nvPr/>
        </p:nvGrpSpPr>
        <p:grpSpPr>
          <a:xfrm>
            <a:off x="8366565" y="3429220"/>
            <a:ext cx="1965289" cy="517060"/>
            <a:chOff x="3539975" y="3523525"/>
            <a:chExt cx="745925" cy="196250"/>
          </a:xfrm>
        </p:grpSpPr>
        <p:sp>
          <p:nvSpPr>
            <p:cNvPr id="248" name="Google Shape;248;p5"/>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_1">
    <p:spTree>
      <p:nvGrpSpPr>
        <p:cNvPr id="1999" name="Shape 1999"/>
        <p:cNvGrpSpPr/>
        <p:nvPr/>
      </p:nvGrpSpPr>
      <p:grpSpPr>
        <a:xfrm>
          <a:off x="0" y="0"/>
          <a:ext cx="0" cy="0"/>
          <a:chOff x="0" y="0"/>
          <a:chExt cx="0" cy="0"/>
        </a:xfrm>
      </p:grpSpPr>
      <p:pic>
        <p:nvPicPr>
          <p:cNvPr id="2000" name="Google Shape;2000;p41"/>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2001" name="Google Shape;2001;p41"/>
          <p:cNvSpPr txBox="1"/>
          <p:nvPr>
            <p:ph type="title"/>
          </p:nvPr>
        </p:nvSpPr>
        <p:spPr>
          <a:xfrm>
            <a:off x="2185650" y="3095408"/>
            <a:ext cx="4772700" cy="473100"/>
          </a:xfrm>
          <a:prstGeom prst="rect">
            <a:avLst/>
          </a:prstGeom>
        </p:spPr>
        <p:txBody>
          <a:bodyPr anchorCtr="0" anchor="t" bIns="91425" lIns="91425" spcFirstLastPara="1" rIns="91425" wrap="square" tIns="0">
            <a:noAutofit/>
          </a:bodyPr>
          <a:lstStyle>
            <a:lvl1pPr lvl="0" rtl="0" algn="ctr">
              <a:spcBef>
                <a:spcPts val="0"/>
              </a:spcBef>
              <a:spcAft>
                <a:spcPts val="0"/>
              </a:spcAft>
              <a:buSzPts val="2900"/>
              <a:buNone/>
              <a:defRPr sz="2100">
                <a:solidFill>
                  <a:schemeClr val="dk2"/>
                </a:solidFill>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2002" name="Google Shape;2002;p41"/>
          <p:cNvSpPr txBox="1"/>
          <p:nvPr>
            <p:ph idx="1" type="subTitle"/>
          </p:nvPr>
        </p:nvSpPr>
        <p:spPr>
          <a:xfrm>
            <a:off x="1226850" y="1453218"/>
            <a:ext cx="6690300" cy="15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3000">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003" name="Google Shape;2003;p41"/>
          <p:cNvGrpSpPr/>
          <p:nvPr/>
        </p:nvGrpSpPr>
        <p:grpSpPr>
          <a:xfrm flipH="1" rot="-5400000">
            <a:off x="3352827" y="574632"/>
            <a:ext cx="289170" cy="284718"/>
            <a:chOff x="426000" y="3302025"/>
            <a:chExt cx="220875" cy="217475"/>
          </a:xfrm>
        </p:grpSpPr>
        <p:sp>
          <p:nvSpPr>
            <p:cNvPr id="2004" name="Google Shape;2004;p41"/>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1"/>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6" name="Google Shape;2006;p41"/>
          <p:cNvGrpSpPr/>
          <p:nvPr/>
        </p:nvGrpSpPr>
        <p:grpSpPr>
          <a:xfrm flipH="1" rot="-5400000">
            <a:off x="1014983" y="238830"/>
            <a:ext cx="357454" cy="956304"/>
            <a:chOff x="357713" y="600975"/>
            <a:chExt cx="357454" cy="956304"/>
          </a:xfrm>
        </p:grpSpPr>
        <p:sp>
          <p:nvSpPr>
            <p:cNvPr id="2007" name="Google Shape;2007;p41"/>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1"/>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1"/>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1"/>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1" name="Google Shape;2011;p41"/>
          <p:cNvGrpSpPr/>
          <p:nvPr/>
        </p:nvGrpSpPr>
        <p:grpSpPr>
          <a:xfrm>
            <a:off x="7917151" y="2136847"/>
            <a:ext cx="2019176" cy="2019176"/>
            <a:chOff x="1943325" y="-220375"/>
            <a:chExt cx="1298672" cy="1298672"/>
          </a:xfrm>
        </p:grpSpPr>
        <p:sp>
          <p:nvSpPr>
            <p:cNvPr id="2012" name="Google Shape;2012;p41"/>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1"/>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1"/>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1"/>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1"/>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1"/>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1"/>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1"/>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1"/>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1"/>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1"/>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1"/>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1"/>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1"/>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1"/>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1"/>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1"/>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1"/>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1"/>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1"/>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1"/>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1"/>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1"/>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1"/>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1"/>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1"/>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1"/>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1"/>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1"/>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1"/>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1"/>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1"/>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1"/>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1"/>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1"/>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1"/>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1"/>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1"/>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1"/>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1"/>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1"/>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1"/>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1"/>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1"/>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1"/>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1"/>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1"/>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1"/>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0" name="Google Shape;2060;p41"/>
          <p:cNvGrpSpPr/>
          <p:nvPr/>
        </p:nvGrpSpPr>
        <p:grpSpPr>
          <a:xfrm>
            <a:off x="1020340" y="4088183"/>
            <a:ext cx="1965289" cy="517060"/>
            <a:chOff x="3539975" y="3523525"/>
            <a:chExt cx="745925" cy="196250"/>
          </a:xfrm>
        </p:grpSpPr>
        <p:sp>
          <p:nvSpPr>
            <p:cNvPr id="2061" name="Google Shape;2061;p41"/>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1"/>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1"/>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1"/>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1"/>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1"/>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1"/>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1"/>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1"/>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1"/>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1"/>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1"/>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1"/>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1"/>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1"/>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1"/>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2077" name="Shape 2077"/>
        <p:cNvGrpSpPr/>
        <p:nvPr/>
      </p:nvGrpSpPr>
      <p:grpSpPr>
        <a:xfrm>
          <a:off x="0" y="0"/>
          <a:ext cx="0" cy="0"/>
          <a:chOff x="0" y="0"/>
          <a:chExt cx="0" cy="0"/>
        </a:xfrm>
      </p:grpSpPr>
      <p:pic>
        <p:nvPicPr>
          <p:cNvPr id="2078" name="Google Shape;2078;p42"/>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2079" name="Google Shape;2079;p42"/>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080" name="Google Shape;2080;p42"/>
          <p:cNvGrpSpPr/>
          <p:nvPr/>
        </p:nvGrpSpPr>
        <p:grpSpPr>
          <a:xfrm>
            <a:off x="391864" y="4555820"/>
            <a:ext cx="289170" cy="284718"/>
            <a:chOff x="426000" y="3302025"/>
            <a:chExt cx="220875" cy="217475"/>
          </a:xfrm>
        </p:grpSpPr>
        <p:sp>
          <p:nvSpPr>
            <p:cNvPr id="2081" name="Google Shape;2081;p42"/>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2"/>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42"/>
          <p:cNvGrpSpPr/>
          <p:nvPr/>
        </p:nvGrpSpPr>
        <p:grpSpPr>
          <a:xfrm>
            <a:off x="357713" y="1134375"/>
            <a:ext cx="357454" cy="956304"/>
            <a:chOff x="357713" y="600975"/>
            <a:chExt cx="357454" cy="956304"/>
          </a:xfrm>
        </p:grpSpPr>
        <p:sp>
          <p:nvSpPr>
            <p:cNvPr id="2084" name="Google Shape;2084;p42"/>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2"/>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2"/>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2"/>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8" name="Google Shape;2088;p42"/>
          <p:cNvGrpSpPr/>
          <p:nvPr/>
        </p:nvGrpSpPr>
        <p:grpSpPr>
          <a:xfrm>
            <a:off x="8022690" y="202570"/>
            <a:ext cx="1965289" cy="517060"/>
            <a:chOff x="3539975" y="3523525"/>
            <a:chExt cx="745925" cy="196250"/>
          </a:xfrm>
        </p:grpSpPr>
        <p:sp>
          <p:nvSpPr>
            <p:cNvPr id="2089" name="Google Shape;2089;p42"/>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2"/>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2"/>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2"/>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2"/>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2"/>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2"/>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2"/>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2"/>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2"/>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2"/>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2"/>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2"/>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2"/>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2"/>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2"/>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2105" name="Shape 2105"/>
        <p:cNvGrpSpPr/>
        <p:nvPr/>
      </p:nvGrpSpPr>
      <p:grpSpPr>
        <a:xfrm>
          <a:off x="0" y="0"/>
          <a:ext cx="0" cy="0"/>
          <a:chOff x="0" y="0"/>
          <a:chExt cx="0" cy="0"/>
        </a:xfrm>
      </p:grpSpPr>
      <p:pic>
        <p:nvPicPr>
          <p:cNvPr id="2106" name="Google Shape;2106;p43"/>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2107" name="Google Shape;2107;p43"/>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108" name="Google Shape;2108;p43"/>
          <p:cNvGrpSpPr/>
          <p:nvPr/>
        </p:nvGrpSpPr>
        <p:grpSpPr>
          <a:xfrm>
            <a:off x="391864" y="3545270"/>
            <a:ext cx="289170" cy="284718"/>
            <a:chOff x="426000" y="3302025"/>
            <a:chExt cx="220875" cy="217475"/>
          </a:xfrm>
        </p:grpSpPr>
        <p:sp>
          <p:nvSpPr>
            <p:cNvPr id="2109" name="Google Shape;2109;p43"/>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3"/>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1" name="Google Shape;2111;p43"/>
          <p:cNvGrpSpPr/>
          <p:nvPr/>
        </p:nvGrpSpPr>
        <p:grpSpPr>
          <a:xfrm>
            <a:off x="357713" y="1210575"/>
            <a:ext cx="357454" cy="956304"/>
            <a:chOff x="357713" y="600975"/>
            <a:chExt cx="357454" cy="956304"/>
          </a:xfrm>
        </p:grpSpPr>
        <p:sp>
          <p:nvSpPr>
            <p:cNvPr id="2112" name="Google Shape;2112;p43"/>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3"/>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3"/>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3"/>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6" name="Google Shape;2116;p43"/>
          <p:cNvGrpSpPr/>
          <p:nvPr/>
        </p:nvGrpSpPr>
        <p:grpSpPr>
          <a:xfrm>
            <a:off x="8366565" y="3429220"/>
            <a:ext cx="1965289" cy="517060"/>
            <a:chOff x="3539975" y="3523525"/>
            <a:chExt cx="745925" cy="196250"/>
          </a:xfrm>
        </p:grpSpPr>
        <p:sp>
          <p:nvSpPr>
            <p:cNvPr id="2117" name="Google Shape;2117;p43"/>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3"/>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3"/>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3"/>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3"/>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3"/>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3"/>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3"/>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3"/>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3"/>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3"/>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3"/>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3"/>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3"/>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3"/>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3"/>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33" name="Google Shape;2133;p43"/>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2134" name="Shape 2134"/>
        <p:cNvGrpSpPr/>
        <p:nvPr/>
      </p:nvGrpSpPr>
      <p:grpSpPr>
        <a:xfrm>
          <a:off x="0" y="0"/>
          <a:ext cx="0" cy="0"/>
          <a:chOff x="0" y="0"/>
          <a:chExt cx="0" cy="0"/>
        </a:xfrm>
      </p:grpSpPr>
      <p:pic>
        <p:nvPicPr>
          <p:cNvPr id="2135" name="Google Shape;2135;p44"/>
          <p:cNvPicPr preferRelativeResize="0"/>
          <p:nvPr/>
        </p:nvPicPr>
        <p:blipFill rotWithShape="1">
          <a:blip r:embed="rId2">
            <a:alphaModFix amt="60000"/>
          </a:blip>
          <a:srcRect b="0" l="39" r="29" t="0"/>
          <a:stretch/>
        </p:blipFill>
        <p:spPr>
          <a:xfrm flipH="1" rot="10800000">
            <a:off x="0" y="1"/>
            <a:ext cx="9144002" cy="5143499"/>
          </a:xfrm>
          <a:prstGeom prst="rect">
            <a:avLst/>
          </a:prstGeom>
          <a:noFill/>
          <a:ln>
            <a:noFill/>
          </a:ln>
        </p:spPr>
      </p:pic>
      <p:sp>
        <p:nvSpPr>
          <p:cNvPr id="2136" name="Google Shape;2136;p44"/>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137" name="Google Shape;2137;p44"/>
          <p:cNvGrpSpPr/>
          <p:nvPr/>
        </p:nvGrpSpPr>
        <p:grpSpPr>
          <a:xfrm>
            <a:off x="391864" y="4078670"/>
            <a:ext cx="289170" cy="284718"/>
            <a:chOff x="426000" y="3302025"/>
            <a:chExt cx="220875" cy="217475"/>
          </a:xfrm>
        </p:grpSpPr>
        <p:sp>
          <p:nvSpPr>
            <p:cNvPr id="2138" name="Google Shape;2138;p44"/>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4"/>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0" name="Google Shape;2140;p44"/>
          <p:cNvGrpSpPr/>
          <p:nvPr/>
        </p:nvGrpSpPr>
        <p:grpSpPr>
          <a:xfrm>
            <a:off x="357713" y="1439175"/>
            <a:ext cx="357454" cy="956304"/>
            <a:chOff x="357713" y="600975"/>
            <a:chExt cx="357454" cy="956304"/>
          </a:xfrm>
        </p:grpSpPr>
        <p:sp>
          <p:nvSpPr>
            <p:cNvPr id="2141" name="Google Shape;2141;p44"/>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4"/>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4"/>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4"/>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5" name="Google Shape;2145;p44"/>
          <p:cNvGrpSpPr/>
          <p:nvPr/>
        </p:nvGrpSpPr>
        <p:grpSpPr>
          <a:xfrm>
            <a:off x="8366565" y="3429220"/>
            <a:ext cx="1965289" cy="517060"/>
            <a:chOff x="3539975" y="3523525"/>
            <a:chExt cx="745925" cy="196250"/>
          </a:xfrm>
        </p:grpSpPr>
        <p:sp>
          <p:nvSpPr>
            <p:cNvPr id="2146" name="Google Shape;2146;p44"/>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4"/>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4"/>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4"/>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4"/>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4"/>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4"/>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4"/>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4"/>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4"/>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4"/>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4"/>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4"/>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4"/>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4"/>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4"/>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2" name="Google Shape;2162;p44"/>
          <p:cNvSpPr/>
          <p:nvPr/>
        </p:nvSpPr>
        <p:spPr>
          <a:xfrm>
            <a:off x="715550" y="29251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3" name="Google Shape;2163;p44"/>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2164" name="Shape 2164"/>
        <p:cNvGrpSpPr/>
        <p:nvPr/>
      </p:nvGrpSpPr>
      <p:grpSpPr>
        <a:xfrm>
          <a:off x="0" y="0"/>
          <a:ext cx="0" cy="0"/>
          <a:chOff x="0" y="0"/>
          <a:chExt cx="0" cy="0"/>
        </a:xfrm>
      </p:grpSpPr>
      <p:pic>
        <p:nvPicPr>
          <p:cNvPr id="2165" name="Google Shape;2165;p45"/>
          <p:cNvPicPr preferRelativeResize="0"/>
          <p:nvPr/>
        </p:nvPicPr>
        <p:blipFill rotWithShape="1">
          <a:blip r:embed="rId2">
            <a:alphaModFix amt="60000"/>
          </a:blip>
          <a:srcRect b="0" l="39" r="29" t="0"/>
          <a:stretch/>
        </p:blipFill>
        <p:spPr>
          <a:xfrm flipH="1">
            <a:off x="0" y="1"/>
            <a:ext cx="9144002" cy="5143499"/>
          </a:xfrm>
          <a:prstGeom prst="rect">
            <a:avLst/>
          </a:prstGeom>
          <a:noFill/>
          <a:ln>
            <a:noFill/>
          </a:ln>
        </p:spPr>
      </p:pic>
      <p:sp>
        <p:nvSpPr>
          <p:cNvPr id="2166" name="Google Shape;2166;p45"/>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167" name="Google Shape;2167;p45"/>
          <p:cNvGrpSpPr/>
          <p:nvPr/>
        </p:nvGrpSpPr>
        <p:grpSpPr>
          <a:xfrm>
            <a:off x="391864" y="3545270"/>
            <a:ext cx="289170" cy="284718"/>
            <a:chOff x="426000" y="3302025"/>
            <a:chExt cx="220875" cy="217475"/>
          </a:xfrm>
        </p:grpSpPr>
        <p:sp>
          <p:nvSpPr>
            <p:cNvPr id="2168" name="Google Shape;2168;p45"/>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5"/>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0" name="Google Shape;2170;p45"/>
          <p:cNvGrpSpPr/>
          <p:nvPr/>
        </p:nvGrpSpPr>
        <p:grpSpPr>
          <a:xfrm>
            <a:off x="357713" y="1210575"/>
            <a:ext cx="357454" cy="956304"/>
            <a:chOff x="357713" y="600975"/>
            <a:chExt cx="357454" cy="956304"/>
          </a:xfrm>
        </p:grpSpPr>
        <p:sp>
          <p:nvSpPr>
            <p:cNvPr id="2171" name="Google Shape;2171;p45"/>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5"/>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5"/>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5"/>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5" name="Google Shape;2175;p45"/>
          <p:cNvGrpSpPr/>
          <p:nvPr/>
        </p:nvGrpSpPr>
        <p:grpSpPr>
          <a:xfrm>
            <a:off x="8366565" y="3429220"/>
            <a:ext cx="1965289" cy="517060"/>
            <a:chOff x="3539975" y="3523525"/>
            <a:chExt cx="745925" cy="196250"/>
          </a:xfrm>
        </p:grpSpPr>
        <p:sp>
          <p:nvSpPr>
            <p:cNvPr id="2176" name="Google Shape;2176;p45"/>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5"/>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5"/>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5"/>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5"/>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5"/>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5"/>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5"/>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5"/>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5"/>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5"/>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5"/>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5"/>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5"/>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5"/>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5"/>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3_1_1_1_1">
    <p:spTree>
      <p:nvGrpSpPr>
        <p:cNvPr id="2192" name="Shape 2192"/>
        <p:cNvGrpSpPr/>
        <p:nvPr/>
      </p:nvGrpSpPr>
      <p:grpSpPr>
        <a:xfrm>
          <a:off x="0" y="0"/>
          <a:ext cx="0" cy="0"/>
          <a:chOff x="0" y="0"/>
          <a:chExt cx="0" cy="0"/>
        </a:xfrm>
      </p:grpSpPr>
      <p:pic>
        <p:nvPicPr>
          <p:cNvPr id="2193" name="Google Shape;2193;p46"/>
          <p:cNvPicPr preferRelativeResize="0"/>
          <p:nvPr/>
        </p:nvPicPr>
        <p:blipFill rotWithShape="1">
          <a:blip r:embed="rId2">
            <a:alphaModFix amt="60000"/>
          </a:blip>
          <a:srcRect b="0" l="39" r="29" t="0"/>
          <a:stretch/>
        </p:blipFill>
        <p:spPr>
          <a:xfrm>
            <a:off x="0" y="1"/>
            <a:ext cx="9144002" cy="5143499"/>
          </a:xfrm>
          <a:prstGeom prst="rect">
            <a:avLst/>
          </a:prstGeom>
          <a:noFill/>
          <a:ln>
            <a:noFill/>
          </a:ln>
        </p:spPr>
      </p:pic>
      <p:sp>
        <p:nvSpPr>
          <p:cNvPr id="2194" name="Google Shape;2194;p46"/>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2195" name="Google Shape;2195;p46"/>
          <p:cNvPicPr preferRelativeResize="0"/>
          <p:nvPr/>
        </p:nvPicPr>
        <p:blipFill>
          <a:blip r:embed="rId3">
            <a:alphaModFix/>
          </a:blip>
          <a:stretch>
            <a:fillRect/>
          </a:stretch>
        </p:blipFill>
        <p:spPr>
          <a:xfrm flipH="1" rot="150349">
            <a:off x="-1128684" y="4246704"/>
            <a:ext cx="9353212" cy="2681250"/>
          </a:xfrm>
          <a:prstGeom prst="rect">
            <a:avLst/>
          </a:prstGeom>
          <a:noFill/>
          <a:ln>
            <a:noFill/>
          </a:ln>
        </p:spPr>
      </p:pic>
      <p:grpSp>
        <p:nvGrpSpPr>
          <p:cNvPr id="2196" name="Google Shape;2196;p46"/>
          <p:cNvGrpSpPr/>
          <p:nvPr/>
        </p:nvGrpSpPr>
        <p:grpSpPr>
          <a:xfrm flipH="1">
            <a:off x="435156" y="4236070"/>
            <a:ext cx="289285" cy="284718"/>
            <a:chOff x="419162" y="3302025"/>
            <a:chExt cx="220963" cy="217475"/>
          </a:xfrm>
        </p:grpSpPr>
        <p:sp>
          <p:nvSpPr>
            <p:cNvPr id="2197" name="Google Shape;2197;p46"/>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6"/>
            <p:cNvSpPr/>
            <p:nvPr/>
          </p:nvSpPr>
          <p:spPr>
            <a:xfrm>
              <a:off x="419162"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9" name="Google Shape;2199;p46"/>
          <p:cNvGrpSpPr/>
          <p:nvPr/>
        </p:nvGrpSpPr>
        <p:grpSpPr>
          <a:xfrm flipH="1">
            <a:off x="-1328926" y="2418978"/>
            <a:ext cx="1965289" cy="517060"/>
            <a:chOff x="3539975" y="3523525"/>
            <a:chExt cx="745925" cy="196250"/>
          </a:xfrm>
        </p:grpSpPr>
        <p:sp>
          <p:nvSpPr>
            <p:cNvPr id="2200" name="Google Shape;2200;p46"/>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6"/>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6"/>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6"/>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6"/>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6"/>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6"/>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6"/>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6"/>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6"/>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6"/>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6"/>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6"/>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6"/>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6"/>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6"/>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3_1_1_1_1_1">
    <p:spTree>
      <p:nvGrpSpPr>
        <p:cNvPr id="2216" name="Shape 2216"/>
        <p:cNvGrpSpPr/>
        <p:nvPr/>
      </p:nvGrpSpPr>
      <p:grpSpPr>
        <a:xfrm>
          <a:off x="0" y="0"/>
          <a:ext cx="0" cy="0"/>
          <a:chOff x="0" y="0"/>
          <a:chExt cx="0" cy="0"/>
        </a:xfrm>
      </p:grpSpPr>
      <p:pic>
        <p:nvPicPr>
          <p:cNvPr id="2217" name="Google Shape;2217;p47"/>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2218" name="Google Shape;2218;p4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219" name="Google Shape;2219;p47"/>
          <p:cNvGrpSpPr/>
          <p:nvPr/>
        </p:nvGrpSpPr>
        <p:grpSpPr>
          <a:xfrm>
            <a:off x="391864" y="1291684"/>
            <a:ext cx="289170" cy="284718"/>
            <a:chOff x="426000" y="3302025"/>
            <a:chExt cx="220875" cy="217475"/>
          </a:xfrm>
        </p:grpSpPr>
        <p:sp>
          <p:nvSpPr>
            <p:cNvPr id="2220" name="Google Shape;2220;p47"/>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7"/>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47"/>
          <p:cNvGrpSpPr/>
          <p:nvPr/>
        </p:nvGrpSpPr>
        <p:grpSpPr>
          <a:xfrm flipH="1" rot="10800000">
            <a:off x="357713" y="3259593"/>
            <a:ext cx="357454" cy="956304"/>
            <a:chOff x="357713" y="600975"/>
            <a:chExt cx="357454" cy="956304"/>
          </a:xfrm>
        </p:grpSpPr>
        <p:sp>
          <p:nvSpPr>
            <p:cNvPr id="2223" name="Google Shape;2223;p47"/>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7"/>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7"/>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7"/>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47"/>
          <p:cNvGrpSpPr/>
          <p:nvPr/>
        </p:nvGrpSpPr>
        <p:grpSpPr>
          <a:xfrm flipH="1" rot="10800000">
            <a:off x="5872083" y="4723023"/>
            <a:ext cx="793256" cy="182899"/>
            <a:chOff x="2685575" y="2835950"/>
            <a:chExt cx="433000" cy="99825"/>
          </a:xfrm>
        </p:grpSpPr>
        <p:sp>
          <p:nvSpPr>
            <p:cNvPr id="2228" name="Google Shape;2228;p47"/>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7"/>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7"/>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7"/>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2" name="Google Shape;2232;p47"/>
          <p:cNvGrpSpPr/>
          <p:nvPr/>
        </p:nvGrpSpPr>
        <p:grpSpPr>
          <a:xfrm flipH="1" rot="10800000">
            <a:off x="507239" y="4684974"/>
            <a:ext cx="2019176" cy="2019176"/>
            <a:chOff x="1943325" y="-220375"/>
            <a:chExt cx="1298672" cy="1298672"/>
          </a:xfrm>
        </p:grpSpPr>
        <p:sp>
          <p:nvSpPr>
            <p:cNvPr id="2233" name="Google Shape;2233;p47"/>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7"/>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7"/>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7"/>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7"/>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7"/>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7"/>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7"/>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7"/>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7"/>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7"/>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7"/>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7"/>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7"/>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7"/>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7"/>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7"/>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7"/>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7"/>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7"/>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7"/>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7"/>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7"/>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7"/>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7"/>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7"/>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7"/>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7"/>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7"/>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7"/>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7"/>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7"/>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7"/>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7"/>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7"/>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7"/>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7"/>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7"/>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7"/>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7"/>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7"/>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7"/>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7"/>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7"/>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7"/>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7"/>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7"/>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7"/>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1" name="Google Shape;2281;p47"/>
          <p:cNvGrpSpPr/>
          <p:nvPr/>
        </p:nvGrpSpPr>
        <p:grpSpPr>
          <a:xfrm flipH="1" rot="10800000">
            <a:off x="7907690" y="538242"/>
            <a:ext cx="1965289" cy="517060"/>
            <a:chOff x="3539975" y="3523525"/>
            <a:chExt cx="745925" cy="196250"/>
          </a:xfrm>
        </p:grpSpPr>
        <p:sp>
          <p:nvSpPr>
            <p:cNvPr id="2282" name="Google Shape;2282;p47"/>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7"/>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7"/>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7"/>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7"/>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7"/>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7"/>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7"/>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7"/>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7"/>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7"/>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7"/>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7"/>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7"/>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7"/>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7"/>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3_1_1_1_1_1_1">
    <p:spTree>
      <p:nvGrpSpPr>
        <p:cNvPr id="2298" name="Shape 2298"/>
        <p:cNvGrpSpPr/>
        <p:nvPr/>
      </p:nvGrpSpPr>
      <p:grpSpPr>
        <a:xfrm>
          <a:off x="0" y="0"/>
          <a:ext cx="0" cy="0"/>
          <a:chOff x="0" y="0"/>
          <a:chExt cx="0" cy="0"/>
        </a:xfrm>
      </p:grpSpPr>
      <p:pic>
        <p:nvPicPr>
          <p:cNvPr id="2299" name="Google Shape;2299;p48"/>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2300" name="Google Shape;2300;p48"/>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301" name="Google Shape;2301;p48"/>
          <p:cNvGrpSpPr/>
          <p:nvPr/>
        </p:nvGrpSpPr>
        <p:grpSpPr>
          <a:xfrm>
            <a:off x="391864" y="3545270"/>
            <a:ext cx="289170" cy="284718"/>
            <a:chOff x="426000" y="3302025"/>
            <a:chExt cx="220875" cy="217475"/>
          </a:xfrm>
        </p:grpSpPr>
        <p:sp>
          <p:nvSpPr>
            <p:cNvPr id="2302" name="Google Shape;2302;p48"/>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8"/>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4" name="Google Shape;2304;p48"/>
          <p:cNvGrpSpPr/>
          <p:nvPr/>
        </p:nvGrpSpPr>
        <p:grpSpPr>
          <a:xfrm>
            <a:off x="357713" y="1210575"/>
            <a:ext cx="357454" cy="956304"/>
            <a:chOff x="357713" y="600975"/>
            <a:chExt cx="357454" cy="956304"/>
          </a:xfrm>
        </p:grpSpPr>
        <p:sp>
          <p:nvSpPr>
            <p:cNvPr id="2305" name="Google Shape;2305;p48"/>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8"/>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8"/>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8"/>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9" name="Google Shape;2309;p48"/>
          <p:cNvGrpSpPr/>
          <p:nvPr/>
        </p:nvGrpSpPr>
        <p:grpSpPr>
          <a:xfrm>
            <a:off x="391864" y="4378897"/>
            <a:ext cx="2019176" cy="2019176"/>
            <a:chOff x="1943325" y="-220375"/>
            <a:chExt cx="1298672" cy="1298672"/>
          </a:xfrm>
        </p:grpSpPr>
        <p:sp>
          <p:nvSpPr>
            <p:cNvPr id="2310" name="Google Shape;2310;p48"/>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8"/>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8"/>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8"/>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8"/>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8"/>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8"/>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8"/>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8"/>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8"/>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8"/>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8"/>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8"/>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8"/>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8"/>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8"/>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8"/>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8"/>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8"/>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8"/>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8"/>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8"/>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8"/>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8"/>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8"/>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8"/>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8"/>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8"/>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8"/>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8"/>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8"/>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8"/>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8"/>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8"/>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8"/>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8"/>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8"/>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8"/>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8"/>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8"/>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8"/>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8"/>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8"/>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8"/>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8"/>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8"/>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8"/>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8"/>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8" name="Google Shape;2358;p48"/>
          <p:cNvGrpSpPr/>
          <p:nvPr/>
        </p:nvGrpSpPr>
        <p:grpSpPr>
          <a:xfrm>
            <a:off x="8366565" y="3429220"/>
            <a:ext cx="1965289" cy="517060"/>
            <a:chOff x="3539975" y="3523525"/>
            <a:chExt cx="745925" cy="196250"/>
          </a:xfrm>
        </p:grpSpPr>
        <p:sp>
          <p:nvSpPr>
            <p:cNvPr id="2359" name="Google Shape;2359;p48"/>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8"/>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8"/>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8"/>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8"/>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8"/>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8"/>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8"/>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8"/>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8"/>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8"/>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8"/>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8"/>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8"/>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8"/>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8"/>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5" name="Google Shape;2375;p48"/>
          <p:cNvSpPr/>
          <p:nvPr/>
        </p:nvSpPr>
        <p:spPr>
          <a:xfrm>
            <a:off x="7796285" y="2758125"/>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8"/>
          <p:cNvSpPr/>
          <p:nvPr/>
        </p:nvSpPr>
        <p:spPr>
          <a:xfrm>
            <a:off x="715550" y="23917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7" name="Google Shape;2377;p48"/>
          <p:cNvPicPr preferRelativeResize="0"/>
          <p:nvPr/>
        </p:nvPicPr>
        <p:blipFill>
          <a:blip r:embed="rId3">
            <a:alphaModFix/>
          </a:blip>
          <a:stretch>
            <a:fillRect/>
          </a:stretch>
        </p:blipFill>
        <p:spPr>
          <a:xfrm>
            <a:off x="8144627" y="-592075"/>
            <a:ext cx="2527512" cy="26812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3_1_1_1_1_1_1_1">
    <p:spTree>
      <p:nvGrpSpPr>
        <p:cNvPr id="2378" name="Shape 2378"/>
        <p:cNvGrpSpPr/>
        <p:nvPr/>
      </p:nvGrpSpPr>
      <p:grpSpPr>
        <a:xfrm>
          <a:off x="0" y="0"/>
          <a:ext cx="0" cy="0"/>
          <a:chOff x="0" y="0"/>
          <a:chExt cx="0" cy="0"/>
        </a:xfrm>
      </p:grpSpPr>
      <p:pic>
        <p:nvPicPr>
          <p:cNvPr id="2379" name="Google Shape;2379;p49"/>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grpSp>
        <p:nvGrpSpPr>
          <p:cNvPr id="2380" name="Google Shape;2380;p49"/>
          <p:cNvGrpSpPr/>
          <p:nvPr/>
        </p:nvGrpSpPr>
        <p:grpSpPr>
          <a:xfrm flipH="1" rot="-5400000">
            <a:off x="-2692775" y="2018671"/>
            <a:ext cx="4000413" cy="3175881"/>
            <a:chOff x="5207925" y="-1994879"/>
            <a:chExt cx="4000413" cy="3175881"/>
          </a:xfrm>
        </p:grpSpPr>
        <p:sp>
          <p:nvSpPr>
            <p:cNvPr id="2381" name="Google Shape;2381;p49"/>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9"/>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9"/>
            <p:cNvSpPr/>
            <p:nvPr/>
          </p:nvSpPr>
          <p:spPr>
            <a:xfrm>
              <a:off x="5207925" y="352772"/>
              <a:ext cx="96613" cy="394888"/>
            </a:xfrm>
            <a:custGeom>
              <a:rect b="b" l="l" r="r" t="t"/>
              <a:pathLst>
                <a:path extrusionOk="0" h="8988" w="2199">
                  <a:moveTo>
                    <a:pt x="0" y="0"/>
                  </a:moveTo>
                  <a:lnTo>
                    <a:pt x="0" y="8988"/>
                  </a:lnTo>
                  <a:lnTo>
                    <a:pt x="2199" y="8988"/>
                  </a:lnTo>
                  <a:lnTo>
                    <a:pt x="21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4" name="Google Shape;2384;p49"/>
          <p:cNvSpPr/>
          <p:nvPr/>
        </p:nvSpPr>
        <p:spPr>
          <a:xfrm>
            <a:off x="8515238" y="3221356"/>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5" name="Google Shape;2385;p49"/>
          <p:cNvGrpSpPr/>
          <p:nvPr/>
        </p:nvGrpSpPr>
        <p:grpSpPr>
          <a:xfrm>
            <a:off x="1664883" y="4680673"/>
            <a:ext cx="793256" cy="182899"/>
            <a:chOff x="2685575" y="2835950"/>
            <a:chExt cx="433000" cy="99825"/>
          </a:xfrm>
        </p:grpSpPr>
        <p:sp>
          <p:nvSpPr>
            <p:cNvPr id="2386" name="Google Shape;2386;p49"/>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9"/>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9"/>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9"/>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0" name="Google Shape;2390;p49"/>
          <p:cNvGrpSpPr/>
          <p:nvPr/>
        </p:nvGrpSpPr>
        <p:grpSpPr>
          <a:xfrm>
            <a:off x="3755452" y="4863578"/>
            <a:ext cx="1965289" cy="517060"/>
            <a:chOff x="3539975" y="3523525"/>
            <a:chExt cx="745925" cy="196250"/>
          </a:xfrm>
        </p:grpSpPr>
        <p:sp>
          <p:nvSpPr>
            <p:cNvPr id="2391" name="Google Shape;2391;p49"/>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9"/>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9"/>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9"/>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9"/>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9"/>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9"/>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9"/>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9"/>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9"/>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9"/>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9"/>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9"/>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9"/>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9"/>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9"/>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7" name="Google Shape;2407;p49"/>
          <p:cNvGrpSpPr/>
          <p:nvPr/>
        </p:nvGrpSpPr>
        <p:grpSpPr>
          <a:xfrm>
            <a:off x="8428555" y="1737712"/>
            <a:ext cx="1039906" cy="679800"/>
            <a:chOff x="4082325" y="3790650"/>
            <a:chExt cx="1039906" cy="679800"/>
          </a:xfrm>
        </p:grpSpPr>
        <p:sp>
          <p:nvSpPr>
            <p:cNvPr id="2408" name="Google Shape;2408;p49"/>
            <p:cNvSpPr/>
            <p:nvPr/>
          </p:nvSpPr>
          <p:spPr>
            <a:xfrm>
              <a:off x="4082325" y="3790650"/>
              <a:ext cx="1039906" cy="94858"/>
            </a:xfrm>
            <a:custGeom>
              <a:rect b="b" l="l" r="r" t="t"/>
              <a:pathLst>
                <a:path extrusionOk="0" fill="none" h="1448" w="15874">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9"/>
            <p:cNvSpPr/>
            <p:nvPr/>
          </p:nvSpPr>
          <p:spPr>
            <a:xfrm>
              <a:off x="4082325" y="4083808"/>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9"/>
            <p:cNvSpPr/>
            <p:nvPr/>
          </p:nvSpPr>
          <p:spPr>
            <a:xfrm>
              <a:off x="4082325" y="4375657"/>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1" name="Google Shape;2411;p49"/>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2412" name="Shape 2412"/>
        <p:cNvGrpSpPr/>
        <p:nvPr/>
      </p:nvGrpSpPr>
      <p:grpSpPr>
        <a:xfrm>
          <a:off x="0" y="0"/>
          <a:ext cx="0" cy="0"/>
          <a:chOff x="0" y="0"/>
          <a:chExt cx="0" cy="0"/>
        </a:xfrm>
      </p:grpSpPr>
      <p:pic>
        <p:nvPicPr>
          <p:cNvPr id="2413" name="Google Shape;2413;p50"/>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2414" name="Google Shape;2414;p50"/>
          <p:cNvSpPr txBox="1"/>
          <p:nvPr>
            <p:ph type="title"/>
          </p:nvPr>
        </p:nvSpPr>
        <p:spPr>
          <a:xfrm>
            <a:off x="866150" y="539000"/>
            <a:ext cx="3856500" cy="7629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5800"/>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2415" name="Google Shape;2415;p50"/>
          <p:cNvSpPr txBox="1"/>
          <p:nvPr>
            <p:ph idx="1" type="subTitle"/>
          </p:nvPr>
        </p:nvSpPr>
        <p:spPr>
          <a:xfrm>
            <a:off x="866275" y="1672187"/>
            <a:ext cx="3856500" cy="104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16" name="Google Shape;2416;p50"/>
          <p:cNvSpPr txBox="1"/>
          <p:nvPr/>
        </p:nvSpPr>
        <p:spPr>
          <a:xfrm>
            <a:off x="872400" y="3715100"/>
            <a:ext cx="3246900" cy="615600"/>
          </a:xfrm>
          <a:prstGeom prst="rect">
            <a:avLst/>
          </a:prstGeom>
          <a:noFill/>
          <a:ln>
            <a:noFill/>
          </a:ln>
        </p:spPr>
        <p:txBody>
          <a:bodyPr anchorCtr="0" anchor="b" bIns="91425" lIns="91425" spcFirstLastPara="1" rIns="91425" wrap="square" tIns="182875">
            <a:noAutofit/>
          </a:bodyPr>
          <a:lstStyle/>
          <a:p>
            <a:pPr indent="0" lvl="0" marL="0" rtl="0" algn="l">
              <a:lnSpc>
                <a:spcPct val="100000"/>
              </a:lnSpc>
              <a:spcBef>
                <a:spcPts val="300"/>
              </a:spcBef>
              <a:spcAft>
                <a:spcPts val="0"/>
              </a:spcAft>
              <a:buNone/>
            </a:pPr>
            <a:r>
              <a:rPr b="1" lang="en" sz="1100">
                <a:solidFill>
                  <a:schemeClr val="lt1"/>
                </a:solidFill>
                <a:latin typeface="Bai Jamjuree"/>
                <a:ea typeface="Bai Jamjuree"/>
                <a:cs typeface="Bai Jamjuree"/>
                <a:sym typeface="Bai Jamjuree"/>
              </a:rPr>
              <a:t>CREDITS</a:t>
            </a:r>
            <a:r>
              <a:rPr lang="en" sz="1100">
                <a:solidFill>
                  <a:schemeClr val="lt1"/>
                </a:solidFill>
                <a:latin typeface="Bai Jamjuree"/>
                <a:ea typeface="Bai Jamjuree"/>
                <a:cs typeface="Bai Jamjuree"/>
                <a:sym typeface="Bai Jamjuree"/>
              </a:rPr>
              <a:t>: This presentation template was created by </a:t>
            </a:r>
            <a:r>
              <a:rPr b="1" lang="en" sz="1100">
                <a:solidFill>
                  <a:schemeClr val="lt1"/>
                </a:solidFill>
                <a:uFill>
                  <a:noFill/>
                </a:uFill>
                <a:latin typeface="Bai Jamjuree"/>
                <a:ea typeface="Bai Jamjuree"/>
                <a:cs typeface="Bai Jamjuree"/>
                <a:sym typeface="Bai Jamjuree"/>
                <a:hlinkClick r:id="rId3">
                  <a:extLst>
                    <a:ext uri="{A12FA001-AC4F-418D-AE19-62706E023703}">
                      <ahyp:hlinkClr val="tx"/>
                    </a:ext>
                  </a:extLst>
                </a:hlinkClick>
              </a:rPr>
              <a:t>Slidesgo</a:t>
            </a:r>
            <a:r>
              <a:rPr lang="en" sz="1100">
                <a:solidFill>
                  <a:schemeClr val="lt1"/>
                </a:solidFill>
                <a:latin typeface="Bai Jamjuree"/>
                <a:ea typeface="Bai Jamjuree"/>
                <a:cs typeface="Bai Jamjuree"/>
                <a:sym typeface="Bai Jamjuree"/>
              </a:rPr>
              <a:t>, and includes icons by </a:t>
            </a:r>
            <a:r>
              <a:rPr b="1" lang="en" sz="1100">
                <a:solidFill>
                  <a:schemeClr val="lt1"/>
                </a:solidFill>
                <a:uFill>
                  <a:noFill/>
                </a:uFill>
                <a:latin typeface="Bai Jamjuree"/>
                <a:ea typeface="Bai Jamjuree"/>
                <a:cs typeface="Bai Jamjuree"/>
                <a:sym typeface="Bai Jamjuree"/>
                <a:hlinkClick r:id="rId4">
                  <a:extLst>
                    <a:ext uri="{A12FA001-AC4F-418D-AE19-62706E023703}">
                      <ahyp:hlinkClr val="tx"/>
                    </a:ext>
                  </a:extLst>
                </a:hlinkClick>
              </a:rPr>
              <a:t>Flaticon</a:t>
            </a:r>
            <a:r>
              <a:rPr b="1" lang="en" sz="1100">
                <a:solidFill>
                  <a:schemeClr val="lt1"/>
                </a:solidFill>
                <a:latin typeface="Bai Jamjuree"/>
                <a:ea typeface="Bai Jamjuree"/>
                <a:cs typeface="Bai Jamjuree"/>
                <a:sym typeface="Bai Jamjuree"/>
              </a:rPr>
              <a:t> </a:t>
            </a:r>
            <a:r>
              <a:rPr lang="en" sz="1100">
                <a:solidFill>
                  <a:schemeClr val="lt1"/>
                </a:solidFill>
                <a:latin typeface="Bai Jamjuree"/>
                <a:ea typeface="Bai Jamjuree"/>
                <a:cs typeface="Bai Jamjuree"/>
                <a:sym typeface="Bai Jamjuree"/>
              </a:rPr>
              <a:t>and infographics &amp; images by </a:t>
            </a:r>
            <a:r>
              <a:rPr b="1" lang="en" sz="1100">
                <a:solidFill>
                  <a:schemeClr val="lt1"/>
                </a:solidFill>
                <a:uFill>
                  <a:noFill/>
                </a:uFill>
                <a:latin typeface="Bai Jamjuree"/>
                <a:ea typeface="Bai Jamjuree"/>
                <a:cs typeface="Bai Jamjuree"/>
                <a:sym typeface="Bai Jamjuree"/>
                <a:hlinkClick r:id="rId5">
                  <a:extLst>
                    <a:ext uri="{A12FA001-AC4F-418D-AE19-62706E023703}">
                      <ahyp:hlinkClr val="tx"/>
                    </a:ext>
                  </a:extLst>
                </a:hlinkClick>
              </a:rPr>
              <a:t>Freepik</a:t>
            </a:r>
            <a:endParaRPr b="1" sz="1100">
              <a:solidFill>
                <a:schemeClr val="lt1"/>
              </a:solidFill>
              <a:latin typeface="Bai Jamjuree"/>
              <a:ea typeface="Bai Jamjuree"/>
              <a:cs typeface="Bai Jamjuree"/>
              <a:sym typeface="Bai Jamjuree"/>
            </a:endParaRPr>
          </a:p>
        </p:txBody>
      </p:sp>
      <p:grpSp>
        <p:nvGrpSpPr>
          <p:cNvPr id="2417" name="Google Shape;2417;p50"/>
          <p:cNvGrpSpPr/>
          <p:nvPr/>
        </p:nvGrpSpPr>
        <p:grpSpPr>
          <a:xfrm>
            <a:off x="-1416836" y="2858310"/>
            <a:ext cx="2019176" cy="2019176"/>
            <a:chOff x="1943325" y="-220375"/>
            <a:chExt cx="1298672" cy="1298672"/>
          </a:xfrm>
        </p:grpSpPr>
        <p:sp>
          <p:nvSpPr>
            <p:cNvPr id="2418" name="Google Shape;2418;p50"/>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0"/>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0"/>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0"/>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0"/>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0"/>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0"/>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0"/>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0"/>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0"/>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0"/>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0"/>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0"/>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0"/>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0"/>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0"/>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0"/>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0"/>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0"/>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0"/>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0"/>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0"/>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0"/>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0"/>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0"/>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0"/>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0"/>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0"/>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0"/>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0"/>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0"/>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0"/>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0"/>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0"/>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0"/>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0"/>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0"/>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0"/>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0"/>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0"/>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0"/>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0"/>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0"/>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0"/>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0"/>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0"/>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0"/>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0"/>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6" name="Google Shape;2466;p50"/>
          <p:cNvGrpSpPr/>
          <p:nvPr/>
        </p:nvGrpSpPr>
        <p:grpSpPr>
          <a:xfrm rot="-5400000">
            <a:off x="-3038008" y="-1227121"/>
            <a:ext cx="3952129" cy="3175881"/>
            <a:chOff x="5256209" y="-1994879"/>
            <a:chExt cx="3952129" cy="3175881"/>
          </a:xfrm>
        </p:grpSpPr>
        <p:sp>
          <p:nvSpPr>
            <p:cNvPr id="2467" name="Google Shape;2467;p50"/>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0"/>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4" name="Shape 264"/>
        <p:cNvGrpSpPr/>
        <p:nvPr/>
      </p:nvGrpSpPr>
      <p:grpSpPr>
        <a:xfrm>
          <a:off x="0" y="0"/>
          <a:ext cx="0" cy="0"/>
          <a:chOff x="0" y="0"/>
          <a:chExt cx="0" cy="0"/>
        </a:xfrm>
      </p:grpSpPr>
      <p:pic>
        <p:nvPicPr>
          <p:cNvPr id="265" name="Google Shape;265;p6"/>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266" name="Google Shape;266;p6"/>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a:spcBef>
                <a:spcPts val="0"/>
              </a:spcBef>
              <a:spcAft>
                <a:spcPts val="0"/>
              </a:spcAft>
              <a:buSzPts val="2900"/>
              <a:buNone/>
              <a:defRPr sz="2900">
                <a:latin typeface="Aldrich"/>
                <a:ea typeface="Aldrich"/>
                <a:cs typeface="Aldrich"/>
                <a:sym typeface="Aldrich"/>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grpSp>
        <p:nvGrpSpPr>
          <p:cNvPr id="267" name="Google Shape;267;p6"/>
          <p:cNvGrpSpPr/>
          <p:nvPr/>
        </p:nvGrpSpPr>
        <p:grpSpPr>
          <a:xfrm flipH="1">
            <a:off x="-99423" y="4189150"/>
            <a:ext cx="1039906" cy="679800"/>
            <a:chOff x="4082325" y="3790650"/>
            <a:chExt cx="1039906" cy="679800"/>
          </a:xfrm>
        </p:grpSpPr>
        <p:sp>
          <p:nvSpPr>
            <p:cNvPr id="268" name="Google Shape;268;p6"/>
            <p:cNvSpPr/>
            <p:nvPr/>
          </p:nvSpPr>
          <p:spPr>
            <a:xfrm>
              <a:off x="4082325" y="3790650"/>
              <a:ext cx="1039906" cy="94858"/>
            </a:xfrm>
            <a:custGeom>
              <a:rect b="b" l="l" r="r" t="t"/>
              <a:pathLst>
                <a:path extrusionOk="0" fill="none" h="1448" w="15874">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4082325" y="4083808"/>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4082325" y="4375657"/>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5400000">
            <a:off x="8405096" y="2480296"/>
            <a:ext cx="793256" cy="182899"/>
            <a:chOff x="2685575" y="2835950"/>
            <a:chExt cx="433000" cy="99825"/>
          </a:xfrm>
        </p:grpSpPr>
        <p:sp>
          <p:nvSpPr>
            <p:cNvPr id="272" name="Google Shape;272;p6"/>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flipH="1">
            <a:off x="8194575" y="4265345"/>
            <a:ext cx="1965289" cy="517060"/>
            <a:chOff x="3539975" y="3523525"/>
            <a:chExt cx="745925" cy="196250"/>
          </a:xfrm>
        </p:grpSpPr>
        <p:sp>
          <p:nvSpPr>
            <p:cNvPr id="277" name="Google Shape;277;p6"/>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6"/>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6"/>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2469" name="Shape 2469"/>
        <p:cNvGrpSpPr/>
        <p:nvPr/>
      </p:nvGrpSpPr>
      <p:grpSpPr>
        <a:xfrm>
          <a:off x="0" y="0"/>
          <a:ext cx="0" cy="0"/>
          <a:chOff x="0" y="0"/>
          <a:chExt cx="0" cy="0"/>
        </a:xfrm>
      </p:grpSpPr>
      <p:pic>
        <p:nvPicPr>
          <p:cNvPr id="2470" name="Google Shape;2470;p51"/>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pic>
        <p:nvPicPr>
          <p:cNvPr id="2471" name="Google Shape;2471;p51"/>
          <p:cNvPicPr preferRelativeResize="0"/>
          <p:nvPr/>
        </p:nvPicPr>
        <p:blipFill rotWithShape="1">
          <a:blip r:embed="rId3">
            <a:alphaModFix amt="60000"/>
          </a:blip>
          <a:srcRect b="9" l="0" r="0" t="9"/>
          <a:stretch/>
        </p:blipFill>
        <p:spPr>
          <a:xfrm>
            <a:off x="0" y="1"/>
            <a:ext cx="9144002" cy="5143499"/>
          </a:xfrm>
          <a:prstGeom prst="rect">
            <a:avLst/>
          </a:prstGeom>
          <a:noFill/>
          <a:ln>
            <a:noFill/>
          </a:ln>
        </p:spPr>
      </p:pic>
      <p:pic>
        <p:nvPicPr>
          <p:cNvPr id="2472" name="Google Shape;2472;p51"/>
          <p:cNvPicPr preferRelativeResize="0"/>
          <p:nvPr/>
        </p:nvPicPr>
        <p:blipFill>
          <a:blip r:embed="rId4">
            <a:alphaModFix/>
          </a:blip>
          <a:stretch>
            <a:fillRect/>
          </a:stretch>
        </p:blipFill>
        <p:spPr>
          <a:xfrm>
            <a:off x="-467701" y="3755650"/>
            <a:ext cx="9353213" cy="2681250"/>
          </a:xfrm>
          <a:prstGeom prst="rect">
            <a:avLst/>
          </a:prstGeom>
          <a:noFill/>
          <a:ln>
            <a:noFill/>
          </a:ln>
        </p:spPr>
      </p:pic>
      <p:grpSp>
        <p:nvGrpSpPr>
          <p:cNvPr id="2473" name="Google Shape;2473;p51"/>
          <p:cNvGrpSpPr/>
          <p:nvPr/>
        </p:nvGrpSpPr>
        <p:grpSpPr>
          <a:xfrm>
            <a:off x="391864" y="3545270"/>
            <a:ext cx="289170" cy="284718"/>
            <a:chOff x="426000" y="3302025"/>
            <a:chExt cx="220875" cy="217475"/>
          </a:xfrm>
        </p:grpSpPr>
        <p:sp>
          <p:nvSpPr>
            <p:cNvPr id="2474" name="Google Shape;2474;p51"/>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1"/>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6" name="Google Shape;2476;p51"/>
          <p:cNvGrpSpPr/>
          <p:nvPr/>
        </p:nvGrpSpPr>
        <p:grpSpPr>
          <a:xfrm>
            <a:off x="357713" y="905775"/>
            <a:ext cx="357454" cy="956304"/>
            <a:chOff x="357713" y="600975"/>
            <a:chExt cx="357454" cy="956304"/>
          </a:xfrm>
        </p:grpSpPr>
        <p:sp>
          <p:nvSpPr>
            <p:cNvPr id="2477" name="Google Shape;2477;p51"/>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1"/>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1"/>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1"/>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1" name="Google Shape;2481;p51"/>
          <p:cNvGrpSpPr/>
          <p:nvPr/>
        </p:nvGrpSpPr>
        <p:grpSpPr>
          <a:xfrm>
            <a:off x="5258308" y="722871"/>
            <a:ext cx="793256" cy="182899"/>
            <a:chOff x="2685575" y="2835950"/>
            <a:chExt cx="433000" cy="99825"/>
          </a:xfrm>
        </p:grpSpPr>
        <p:sp>
          <p:nvSpPr>
            <p:cNvPr id="2482" name="Google Shape;2482;p51"/>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1"/>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1"/>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1"/>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6" name="Google Shape;2486;p51"/>
          <p:cNvGrpSpPr/>
          <p:nvPr/>
        </p:nvGrpSpPr>
        <p:grpSpPr>
          <a:xfrm>
            <a:off x="8366565" y="3429220"/>
            <a:ext cx="1965289" cy="517060"/>
            <a:chOff x="3539975" y="3523525"/>
            <a:chExt cx="745925" cy="196250"/>
          </a:xfrm>
        </p:grpSpPr>
        <p:sp>
          <p:nvSpPr>
            <p:cNvPr id="2487" name="Google Shape;2487;p51"/>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1"/>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1"/>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1"/>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1"/>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1"/>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1"/>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1"/>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1"/>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1"/>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1"/>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1"/>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1"/>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1"/>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1"/>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1"/>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03" name="Google Shape;2503;p51"/>
          <p:cNvPicPr preferRelativeResize="0"/>
          <p:nvPr/>
        </p:nvPicPr>
        <p:blipFill>
          <a:blip r:embed="rId5">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2504" name="Shape 2504"/>
        <p:cNvGrpSpPr/>
        <p:nvPr/>
      </p:nvGrpSpPr>
      <p:grpSpPr>
        <a:xfrm>
          <a:off x="0" y="0"/>
          <a:ext cx="0" cy="0"/>
          <a:chOff x="0" y="0"/>
          <a:chExt cx="0" cy="0"/>
        </a:xfrm>
      </p:grpSpPr>
      <p:pic>
        <p:nvPicPr>
          <p:cNvPr id="2505" name="Google Shape;2505;p52"/>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pic>
        <p:nvPicPr>
          <p:cNvPr id="2506" name="Google Shape;2506;p52"/>
          <p:cNvPicPr preferRelativeResize="0"/>
          <p:nvPr/>
        </p:nvPicPr>
        <p:blipFill rotWithShape="1">
          <a:blip r:embed="rId3">
            <a:alphaModFix/>
          </a:blip>
          <a:srcRect b="0" l="228" r="238" t="0"/>
          <a:stretch/>
        </p:blipFill>
        <p:spPr>
          <a:xfrm flipH="1">
            <a:off x="-9" y="4016075"/>
            <a:ext cx="9353213" cy="2681250"/>
          </a:xfrm>
          <a:prstGeom prst="rect">
            <a:avLst/>
          </a:prstGeom>
          <a:noFill/>
          <a:ln>
            <a:noFill/>
          </a:ln>
        </p:spPr>
      </p:pic>
      <p:grpSp>
        <p:nvGrpSpPr>
          <p:cNvPr id="2507" name="Google Shape;2507;p52"/>
          <p:cNvGrpSpPr/>
          <p:nvPr/>
        </p:nvGrpSpPr>
        <p:grpSpPr>
          <a:xfrm flipH="1">
            <a:off x="8483181" y="4016070"/>
            <a:ext cx="283332" cy="284718"/>
            <a:chOff x="423709" y="3302025"/>
            <a:chExt cx="216416" cy="217475"/>
          </a:xfrm>
        </p:grpSpPr>
        <p:sp>
          <p:nvSpPr>
            <p:cNvPr id="2508" name="Google Shape;2508;p52"/>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2"/>
            <p:cNvSpPr/>
            <p:nvPr/>
          </p:nvSpPr>
          <p:spPr>
            <a:xfrm>
              <a:off x="423709"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0" name="Google Shape;2510;p52"/>
          <p:cNvGrpSpPr/>
          <p:nvPr/>
        </p:nvGrpSpPr>
        <p:grpSpPr>
          <a:xfrm flipH="1">
            <a:off x="8175513" y="140497"/>
            <a:ext cx="2019176" cy="2019176"/>
            <a:chOff x="1943325" y="-220375"/>
            <a:chExt cx="1298672" cy="1298672"/>
          </a:xfrm>
        </p:grpSpPr>
        <p:sp>
          <p:nvSpPr>
            <p:cNvPr id="2511" name="Google Shape;2511;p52"/>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2"/>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2"/>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2"/>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2"/>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2"/>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2"/>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2"/>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2"/>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2"/>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2"/>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2"/>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2"/>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2"/>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2"/>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2"/>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2"/>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2"/>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2"/>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2"/>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2"/>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2"/>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2"/>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2"/>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2"/>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2"/>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2"/>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2"/>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2"/>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2"/>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2"/>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2"/>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2"/>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2"/>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2"/>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2"/>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2"/>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2"/>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2"/>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2"/>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2"/>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2"/>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2"/>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2"/>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2"/>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2"/>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2"/>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2"/>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9" name="Google Shape;2559;p52"/>
          <p:cNvGrpSpPr/>
          <p:nvPr/>
        </p:nvGrpSpPr>
        <p:grpSpPr>
          <a:xfrm flipH="1">
            <a:off x="-467701" y="3429220"/>
            <a:ext cx="1965289" cy="517060"/>
            <a:chOff x="3539975" y="3523525"/>
            <a:chExt cx="745925" cy="196250"/>
          </a:xfrm>
        </p:grpSpPr>
        <p:sp>
          <p:nvSpPr>
            <p:cNvPr id="2560" name="Google Shape;2560;p52"/>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2"/>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2"/>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2"/>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2"/>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2"/>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2"/>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2"/>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2"/>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2"/>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2"/>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2"/>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2"/>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2"/>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2"/>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2"/>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76" name="Google Shape;2576;p52"/>
          <p:cNvPicPr preferRelativeResize="0"/>
          <p:nvPr/>
        </p:nvPicPr>
        <p:blipFill>
          <a:blip r:embed="rId4">
            <a:alphaModFix/>
          </a:blip>
          <a:stretch>
            <a:fillRect/>
          </a:stretch>
        </p:blipFill>
        <p:spPr>
          <a:xfrm flipH="1">
            <a:off x="-403499" y="-646075"/>
            <a:ext cx="2527512" cy="26812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 name="Shape 293"/>
        <p:cNvGrpSpPr/>
        <p:nvPr/>
      </p:nvGrpSpPr>
      <p:grpSpPr>
        <a:xfrm>
          <a:off x="0" y="0"/>
          <a:ext cx="0" cy="0"/>
          <a:chOff x="0" y="0"/>
          <a:chExt cx="0" cy="0"/>
        </a:xfrm>
      </p:grpSpPr>
      <p:pic>
        <p:nvPicPr>
          <p:cNvPr id="294" name="Google Shape;294;p7"/>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295" name="Google Shape;295;p7"/>
          <p:cNvSpPr txBox="1"/>
          <p:nvPr>
            <p:ph idx="1" type="body"/>
          </p:nvPr>
        </p:nvSpPr>
        <p:spPr>
          <a:xfrm>
            <a:off x="1221000" y="1512026"/>
            <a:ext cx="6702000" cy="23475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sz="1400">
                <a:solidFill>
                  <a:schemeClr val="lt1"/>
                </a:solidFill>
              </a:defRPr>
            </a:lvl1pPr>
            <a:lvl2pPr indent="-317500" lvl="1" marL="914400">
              <a:spcBef>
                <a:spcPts val="0"/>
              </a:spcBef>
              <a:spcAft>
                <a:spcPts val="0"/>
              </a:spcAft>
              <a:buClr>
                <a:schemeClr val="lt1"/>
              </a:buClr>
              <a:buSzPts val="1400"/>
              <a:buFont typeface="Anaheim"/>
              <a:buChar char="○"/>
              <a:defRPr sz="1200">
                <a:solidFill>
                  <a:schemeClr val="lt1"/>
                </a:solidFill>
              </a:defRPr>
            </a:lvl2pPr>
            <a:lvl3pPr indent="-317500" lvl="2" marL="1371600">
              <a:spcBef>
                <a:spcPts val="0"/>
              </a:spcBef>
              <a:spcAft>
                <a:spcPts val="0"/>
              </a:spcAft>
              <a:buClr>
                <a:schemeClr val="lt1"/>
              </a:buClr>
              <a:buSzPts val="1400"/>
              <a:buFont typeface="Anaheim"/>
              <a:buChar char="■"/>
              <a:defRPr sz="1200">
                <a:solidFill>
                  <a:schemeClr val="lt1"/>
                </a:solidFill>
              </a:defRPr>
            </a:lvl3pPr>
            <a:lvl4pPr indent="-317500" lvl="3" marL="1828800">
              <a:spcBef>
                <a:spcPts val="0"/>
              </a:spcBef>
              <a:spcAft>
                <a:spcPts val="0"/>
              </a:spcAft>
              <a:buClr>
                <a:schemeClr val="lt1"/>
              </a:buClr>
              <a:buSzPts val="1400"/>
              <a:buFont typeface="Anaheim"/>
              <a:buChar char="●"/>
              <a:defRPr sz="1200">
                <a:solidFill>
                  <a:schemeClr val="lt1"/>
                </a:solidFill>
              </a:defRPr>
            </a:lvl4pPr>
            <a:lvl5pPr indent="-317500" lvl="4" marL="2286000">
              <a:spcBef>
                <a:spcPts val="0"/>
              </a:spcBef>
              <a:spcAft>
                <a:spcPts val="0"/>
              </a:spcAft>
              <a:buClr>
                <a:schemeClr val="lt1"/>
              </a:buClr>
              <a:buSzPts val="1400"/>
              <a:buFont typeface="Anaheim"/>
              <a:buChar char="○"/>
              <a:defRPr sz="1200">
                <a:solidFill>
                  <a:schemeClr val="lt1"/>
                </a:solidFill>
              </a:defRPr>
            </a:lvl5pPr>
            <a:lvl6pPr indent="-317500" lvl="5" marL="2743200">
              <a:spcBef>
                <a:spcPts val="0"/>
              </a:spcBef>
              <a:spcAft>
                <a:spcPts val="0"/>
              </a:spcAft>
              <a:buClr>
                <a:schemeClr val="lt1"/>
              </a:buClr>
              <a:buSzPts val="1400"/>
              <a:buFont typeface="Anaheim"/>
              <a:buChar char="■"/>
              <a:defRPr sz="1200">
                <a:solidFill>
                  <a:schemeClr val="lt1"/>
                </a:solidFill>
              </a:defRPr>
            </a:lvl6pPr>
            <a:lvl7pPr indent="-317500" lvl="6" marL="3200400">
              <a:spcBef>
                <a:spcPts val="0"/>
              </a:spcBef>
              <a:spcAft>
                <a:spcPts val="0"/>
              </a:spcAft>
              <a:buClr>
                <a:schemeClr val="lt1"/>
              </a:buClr>
              <a:buSzPts val="1400"/>
              <a:buFont typeface="Anaheim"/>
              <a:buChar char="●"/>
              <a:defRPr sz="1200">
                <a:solidFill>
                  <a:schemeClr val="lt1"/>
                </a:solidFill>
              </a:defRPr>
            </a:lvl7pPr>
            <a:lvl8pPr indent="-317500" lvl="7" marL="3657600">
              <a:spcBef>
                <a:spcPts val="0"/>
              </a:spcBef>
              <a:spcAft>
                <a:spcPts val="0"/>
              </a:spcAft>
              <a:buClr>
                <a:schemeClr val="lt1"/>
              </a:buClr>
              <a:buSzPts val="1400"/>
              <a:buFont typeface="Anaheim"/>
              <a:buChar char="○"/>
              <a:defRPr sz="1200">
                <a:solidFill>
                  <a:schemeClr val="lt1"/>
                </a:solidFill>
              </a:defRPr>
            </a:lvl8pPr>
            <a:lvl9pPr indent="-317500" lvl="8" marL="4114800">
              <a:spcBef>
                <a:spcPts val="0"/>
              </a:spcBef>
              <a:spcAft>
                <a:spcPts val="0"/>
              </a:spcAft>
              <a:buClr>
                <a:schemeClr val="lt1"/>
              </a:buClr>
              <a:buSzPts val="1400"/>
              <a:buFont typeface="Anaheim"/>
              <a:buChar char="■"/>
              <a:defRPr sz="1200">
                <a:solidFill>
                  <a:schemeClr val="lt1"/>
                </a:solidFill>
              </a:defRPr>
            </a:lvl9pPr>
          </a:lstStyle>
          <a:p/>
        </p:txBody>
      </p:sp>
      <p:sp>
        <p:nvSpPr>
          <p:cNvPr id="296" name="Google Shape;296;p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297" name="Google Shape;297;p7"/>
          <p:cNvPicPr preferRelativeResize="0"/>
          <p:nvPr/>
        </p:nvPicPr>
        <p:blipFill rotWithShape="1">
          <a:blip r:embed="rId3">
            <a:alphaModFix/>
          </a:blip>
          <a:srcRect b="0" l="228" r="238" t="0"/>
          <a:stretch/>
        </p:blipFill>
        <p:spPr>
          <a:xfrm>
            <a:off x="-303901" y="3830000"/>
            <a:ext cx="9353213" cy="2681250"/>
          </a:xfrm>
          <a:prstGeom prst="rect">
            <a:avLst/>
          </a:prstGeom>
          <a:noFill/>
          <a:ln>
            <a:noFill/>
          </a:ln>
        </p:spPr>
      </p:pic>
      <p:grpSp>
        <p:nvGrpSpPr>
          <p:cNvPr id="298" name="Google Shape;298;p7"/>
          <p:cNvGrpSpPr/>
          <p:nvPr/>
        </p:nvGrpSpPr>
        <p:grpSpPr>
          <a:xfrm>
            <a:off x="391864" y="3545270"/>
            <a:ext cx="289170" cy="284718"/>
            <a:chOff x="426000" y="3302025"/>
            <a:chExt cx="220875" cy="217475"/>
          </a:xfrm>
        </p:grpSpPr>
        <p:sp>
          <p:nvSpPr>
            <p:cNvPr id="299" name="Google Shape;299;p7"/>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7"/>
          <p:cNvGrpSpPr/>
          <p:nvPr/>
        </p:nvGrpSpPr>
        <p:grpSpPr>
          <a:xfrm>
            <a:off x="357713" y="1210575"/>
            <a:ext cx="357454" cy="956304"/>
            <a:chOff x="357713" y="600975"/>
            <a:chExt cx="357454" cy="956304"/>
          </a:xfrm>
        </p:grpSpPr>
        <p:sp>
          <p:nvSpPr>
            <p:cNvPr id="302" name="Google Shape;302;p7"/>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7"/>
          <p:cNvGrpSpPr/>
          <p:nvPr/>
        </p:nvGrpSpPr>
        <p:grpSpPr>
          <a:xfrm>
            <a:off x="8209964" y="1045747"/>
            <a:ext cx="2019176" cy="2019176"/>
            <a:chOff x="1943325" y="-220375"/>
            <a:chExt cx="1298672" cy="1298672"/>
          </a:xfrm>
        </p:grpSpPr>
        <p:sp>
          <p:nvSpPr>
            <p:cNvPr id="307" name="Google Shape;307;p7"/>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7"/>
          <p:cNvGrpSpPr/>
          <p:nvPr/>
        </p:nvGrpSpPr>
        <p:grpSpPr>
          <a:xfrm>
            <a:off x="-1031260" y="2597545"/>
            <a:ext cx="1965289" cy="517060"/>
            <a:chOff x="3539975" y="3523525"/>
            <a:chExt cx="745925" cy="196250"/>
          </a:xfrm>
        </p:grpSpPr>
        <p:sp>
          <p:nvSpPr>
            <p:cNvPr id="356" name="Google Shape;356;p7"/>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7"/>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7"/>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7"/>
          <p:cNvSpPr/>
          <p:nvPr/>
        </p:nvSpPr>
        <p:spPr>
          <a:xfrm>
            <a:off x="2947150" y="42584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3" name="Shape 373"/>
        <p:cNvGrpSpPr/>
        <p:nvPr/>
      </p:nvGrpSpPr>
      <p:grpSpPr>
        <a:xfrm>
          <a:off x="0" y="0"/>
          <a:ext cx="0" cy="0"/>
          <a:chOff x="0" y="0"/>
          <a:chExt cx="0" cy="0"/>
        </a:xfrm>
      </p:grpSpPr>
      <p:pic>
        <p:nvPicPr>
          <p:cNvPr id="374" name="Google Shape;374;p8"/>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375" name="Google Shape;375;p8"/>
          <p:cNvSpPr txBox="1"/>
          <p:nvPr>
            <p:ph type="title"/>
          </p:nvPr>
        </p:nvSpPr>
        <p:spPr>
          <a:xfrm>
            <a:off x="1987800" y="1227877"/>
            <a:ext cx="5168400" cy="2615400"/>
          </a:xfrm>
          <a:prstGeom prst="rect">
            <a:avLst/>
          </a:prstGeom>
        </p:spPr>
        <p:txBody>
          <a:bodyPr anchorCtr="0" anchor="ctr" bIns="91425" lIns="91425" spcFirstLastPara="1" rIns="91425" wrap="square" tIns="0">
            <a:noAutofit/>
          </a:bodyPr>
          <a:lstStyle>
            <a:lvl1pPr lvl="0" algn="ctr">
              <a:spcBef>
                <a:spcPts val="0"/>
              </a:spcBef>
              <a:spcAft>
                <a:spcPts val="0"/>
              </a:spcAft>
              <a:buSzPts val="4800"/>
              <a:buNone/>
              <a:defRPr sz="6900">
                <a:latin typeface="Aldrich"/>
                <a:ea typeface="Aldrich"/>
                <a:cs typeface="Aldrich"/>
                <a:sym typeface="Aldrich"/>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76" name="Google Shape;376;p8"/>
          <p:cNvGrpSpPr/>
          <p:nvPr/>
        </p:nvGrpSpPr>
        <p:grpSpPr>
          <a:xfrm rot="-5400000">
            <a:off x="2819427" y="4284163"/>
            <a:ext cx="289170" cy="284718"/>
            <a:chOff x="426000" y="3302025"/>
            <a:chExt cx="220875" cy="217475"/>
          </a:xfrm>
        </p:grpSpPr>
        <p:sp>
          <p:nvSpPr>
            <p:cNvPr id="377" name="Google Shape;377;p8"/>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8"/>
          <p:cNvGrpSpPr/>
          <p:nvPr/>
        </p:nvGrpSpPr>
        <p:grpSpPr>
          <a:xfrm rot="-5400000">
            <a:off x="1014983" y="3948380"/>
            <a:ext cx="357454" cy="956304"/>
            <a:chOff x="357713" y="600975"/>
            <a:chExt cx="357454" cy="956304"/>
          </a:xfrm>
        </p:grpSpPr>
        <p:sp>
          <p:nvSpPr>
            <p:cNvPr id="380" name="Google Shape;380;p8"/>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8"/>
          <p:cNvSpPr/>
          <p:nvPr/>
        </p:nvSpPr>
        <p:spPr>
          <a:xfrm>
            <a:off x="5427233" y="4098668"/>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5" name="Shape 385"/>
        <p:cNvGrpSpPr/>
        <p:nvPr/>
      </p:nvGrpSpPr>
      <p:grpSpPr>
        <a:xfrm>
          <a:off x="0" y="0"/>
          <a:ext cx="0" cy="0"/>
          <a:chOff x="0" y="0"/>
          <a:chExt cx="0" cy="0"/>
        </a:xfrm>
      </p:grpSpPr>
      <p:pic>
        <p:nvPicPr>
          <p:cNvPr id="386" name="Google Shape;386;p9"/>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387" name="Google Shape;387;p9"/>
          <p:cNvSpPr txBox="1"/>
          <p:nvPr>
            <p:ph type="title"/>
          </p:nvPr>
        </p:nvSpPr>
        <p:spPr>
          <a:xfrm>
            <a:off x="803348" y="1764416"/>
            <a:ext cx="4635900" cy="632100"/>
          </a:xfrm>
          <a:prstGeom prst="rect">
            <a:avLst/>
          </a:prstGeom>
        </p:spPr>
        <p:txBody>
          <a:bodyPr anchorCtr="0" anchor="t" bIns="91425" lIns="91425" spcFirstLastPara="1" rIns="91425" wrap="square" tIns="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8" name="Google Shape;388;p9"/>
          <p:cNvSpPr txBox="1"/>
          <p:nvPr>
            <p:ph idx="1" type="subTitle"/>
          </p:nvPr>
        </p:nvSpPr>
        <p:spPr>
          <a:xfrm>
            <a:off x="803350" y="2483809"/>
            <a:ext cx="4635900" cy="133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7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389" name="Google Shape;389;p9"/>
          <p:cNvGrpSpPr/>
          <p:nvPr/>
        </p:nvGrpSpPr>
        <p:grpSpPr>
          <a:xfrm>
            <a:off x="391864" y="4307270"/>
            <a:ext cx="289170" cy="284718"/>
            <a:chOff x="426000" y="3302025"/>
            <a:chExt cx="220875" cy="217475"/>
          </a:xfrm>
        </p:grpSpPr>
        <p:sp>
          <p:nvSpPr>
            <p:cNvPr id="390" name="Google Shape;390;p9"/>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9"/>
          <p:cNvGrpSpPr/>
          <p:nvPr/>
        </p:nvGrpSpPr>
        <p:grpSpPr>
          <a:xfrm>
            <a:off x="4724908" y="599573"/>
            <a:ext cx="793256" cy="182899"/>
            <a:chOff x="2685575" y="2835950"/>
            <a:chExt cx="433000" cy="99825"/>
          </a:xfrm>
        </p:grpSpPr>
        <p:sp>
          <p:nvSpPr>
            <p:cNvPr id="393" name="Google Shape;393;p9"/>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9"/>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9"/>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9"/>
          <p:cNvGrpSpPr/>
          <p:nvPr/>
        </p:nvGrpSpPr>
        <p:grpSpPr>
          <a:xfrm>
            <a:off x="3091076" y="4281547"/>
            <a:ext cx="2019176" cy="2019176"/>
            <a:chOff x="1943325" y="-220375"/>
            <a:chExt cx="1298672" cy="1298672"/>
          </a:xfrm>
        </p:grpSpPr>
        <p:sp>
          <p:nvSpPr>
            <p:cNvPr id="398" name="Google Shape;398;p9"/>
            <p:cNvSpPr/>
            <p:nvPr/>
          </p:nvSpPr>
          <p:spPr>
            <a:xfrm>
              <a:off x="2582255" y="-220375"/>
              <a:ext cx="49" cy="460871"/>
            </a:xfrm>
            <a:custGeom>
              <a:rect b="b" l="l" r="r" t="t"/>
              <a:pathLst>
                <a:path extrusionOk="0" fill="none" h="9432" w="1">
                  <a:moveTo>
                    <a:pt x="0" y="0"/>
                  </a:moveTo>
                  <a:lnTo>
                    <a:pt x="0" y="943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9"/>
            <p:cNvSpPr/>
            <p:nvPr/>
          </p:nvSpPr>
          <p:spPr>
            <a:xfrm>
              <a:off x="2414509" y="-195895"/>
              <a:ext cx="118785" cy="444844"/>
            </a:xfrm>
            <a:custGeom>
              <a:rect b="b" l="l" r="r" t="t"/>
              <a:pathLst>
                <a:path extrusionOk="0" fill="none" h="9104" w="2431">
                  <a:moveTo>
                    <a:pt x="0" y="1"/>
                  </a:moveTo>
                  <a:lnTo>
                    <a:pt x="2431" y="910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9"/>
            <p:cNvSpPr/>
            <p:nvPr/>
          </p:nvSpPr>
          <p:spPr>
            <a:xfrm>
              <a:off x="2259027" y="-128024"/>
              <a:ext cx="229996" cy="398669"/>
            </a:xfrm>
            <a:custGeom>
              <a:rect b="b" l="l" r="r" t="t"/>
              <a:pathLst>
                <a:path extrusionOk="0" fill="none" h="8159" w="4707">
                  <a:moveTo>
                    <a:pt x="0" y="0"/>
                  </a:moveTo>
                  <a:lnTo>
                    <a:pt x="4706" y="8158"/>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9"/>
            <p:cNvSpPr/>
            <p:nvPr/>
          </p:nvSpPr>
          <p:spPr>
            <a:xfrm>
              <a:off x="2126121" y="-22481"/>
              <a:ext cx="325180" cy="325180"/>
            </a:xfrm>
            <a:custGeom>
              <a:rect b="b" l="l" r="r" t="t"/>
              <a:pathLst>
                <a:path extrusionOk="0" fill="none" h="6655" w="6655">
                  <a:moveTo>
                    <a:pt x="1" y="0"/>
                  </a:moveTo>
                  <a:lnTo>
                    <a:pt x="6655" y="665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p:nvPr/>
          </p:nvSpPr>
          <p:spPr>
            <a:xfrm>
              <a:off x="2025317" y="113211"/>
              <a:ext cx="398669" cy="230924"/>
            </a:xfrm>
            <a:custGeom>
              <a:rect b="b" l="l" r="r" t="t"/>
              <a:pathLst>
                <a:path extrusionOk="0" fill="none" h="4726" w="8159">
                  <a:moveTo>
                    <a:pt x="0" y="1"/>
                  </a:moveTo>
                  <a:lnTo>
                    <a:pt x="8158" y="4726"/>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9"/>
            <p:cNvSpPr/>
            <p:nvPr/>
          </p:nvSpPr>
          <p:spPr>
            <a:xfrm>
              <a:off x="1963114" y="270598"/>
              <a:ext cx="444844" cy="119713"/>
            </a:xfrm>
            <a:custGeom>
              <a:rect b="b" l="l" r="r" t="t"/>
              <a:pathLst>
                <a:path extrusionOk="0" fill="none" h="2450" w="9104">
                  <a:moveTo>
                    <a:pt x="0" y="0"/>
                  </a:moveTo>
                  <a:lnTo>
                    <a:pt x="9103" y="245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p:nvPr/>
          </p:nvSpPr>
          <p:spPr>
            <a:xfrm>
              <a:off x="1943325" y="439273"/>
              <a:ext cx="460871" cy="49"/>
            </a:xfrm>
            <a:custGeom>
              <a:rect b="b" l="l" r="r" t="t"/>
              <a:pathLst>
                <a:path extrusionOk="0" fill="none" h="1" w="9432">
                  <a:moveTo>
                    <a:pt x="0" y="1"/>
                  </a:moveTo>
                  <a:lnTo>
                    <a:pt x="943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p:nvPr/>
          </p:nvSpPr>
          <p:spPr>
            <a:xfrm>
              <a:off x="1967805" y="487354"/>
              <a:ext cx="445821" cy="119713"/>
            </a:xfrm>
            <a:custGeom>
              <a:rect b="b" l="l" r="r" t="t"/>
              <a:pathLst>
                <a:path extrusionOk="0" fill="none" h="2450" w="9124">
                  <a:moveTo>
                    <a:pt x="1" y="2450"/>
                  </a:moveTo>
                  <a:lnTo>
                    <a:pt x="9123"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p:nvPr/>
          </p:nvSpPr>
          <p:spPr>
            <a:xfrm>
              <a:off x="2035676" y="532600"/>
              <a:ext cx="398669" cy="229996"/>
            </a:xfrm>
            <a:custGeom>
              <a:rect b="b" l="l" r="r" t="t"/>
              <a:pathLst>
                <a:path extrusionOk="0" fill="none" h="4707" w="8159">
                  <a:moveTo>
                    <a:pt x="0" y="4706"/>
                  </a:moveTo>
                  <a:lnTo>
                    <a:pt x="8158"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9"/>
            <p:cNvSpPr/>
            <p:nvPr/>
          </p:nvSpPr>
          <p:spPr>
            <a:xfrm>
              <a:off x="2141219" y="569345"/>
              <a:ext cx="326108" cy="326108"/>
            </a:xfrm>
            <a:custGeom>
              <a:rect b="b" l="l" r="r" t="t"/>
              <a:pathLst>
                <a:path extrusionOk="0" fill="none" h="6674" w="6674">
                  <a:moveTo>
                    <a:pt x="0" y="6674"/>
                  </a:moveTo>
                  <a:lnTo>
                    <a:pt x="6673"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9"/>
            <p:cNvSpPr/>
            <p:nvPr/>
          </p:nvSpPr>
          <p:spPr>
            <a:xfrm>
              <a:off x="2277840" y="597588"/>
              <a:ext cx="229996" cy="398718"/>
            </a:xfrm>
            <a:custGeom>
              <a:rect b="b" l="l" r="r" t="t"/>
              <a:pathLst>
                <a:path extrusionOk="0" fill="none" h="8160" w="4707">
                  <a:moveTo>
                    <a:pt x="1" y="8159"/>
                  </a:moveTo>
                  <a:lnTo>
                    <a:pt x="4707"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9"/>
            <p:cNvSpPr/>
            <p:nvPr/>
          </p:nvSpPr>
          <p:spPr>
            <a:xfrm>
              <a:off x="2435227" y="613615"/>
              <a:ext cx="118785" cy="444893"/>
            </a:xfrm>
            <a:custGeom>
              <a:rect b="b" l="l" r="r" t="t"/>
              <a:pathLst>
                <a:path extrusionOk="0" fill="none" h="9105" w="2431">
                  <a:moveTo>
                    <a:pt x="1" y="9104"/>
                  </a:moveTo>
                  <a:lnTo>
                    <a:pt x="243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9"/>
            <p:cNvSpPr/>
            <p:nvPr/>
          </p:nvSpPr>
          <p:spPr>
            <a:xfrm>
              <a:off x="2602973" y="617377"/>
              <a:ext cx="49" cy="460920"/>
            </a:xfrm>
            <a:custGeom>
              <a:rect b="b" l="l" r="r" t="t"/>
              <a:pathLst>
                <a:path extrusionOk="0" fill="none" h="9433" w="1">
                  <a:moveTo>
                    <a:pt x="1" y="9432"/>
                  </a:moveTo>
                  <a:lnTo>
                    <a:pt x="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9"/>
            <p:cNvSpPr/>
            <p:nvPr/>
          </p:nvSpPr>
          <p:spPr>
            <a:xfrm>
              <a:off x="2651982" y="607996"/>
              <a:ext cx="118785" cy="444844"/>
            </a:xfrm>
            <a:custGeom>
              <a:rect b="b" l="l" r="r" t="t"/>
              <a:pathLst>
                <a:path extrusionOk="0" fill="none" h="9104" w="2431">
                  <a:moveTo>
                    <a:pt x="2431" y="9103"/>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p:nvPr/>
          </p:nvSpPr>
          <p:spPr>
            <a:xfrm>
              <a:off x="2696300" y="586301"/>
              <a:ext cx="229996" cy="398669"/>
            </a:xfrm>
            <a:custGeom>
              <a:rect b="b" l="l" r="r" t="t"/>
              <a:pathLst>
                <a:path extrusionOk="0" fill="none" h="8159" w="4707">
                  <a:moveTo>
                    <a:pt x="4706" y="8159"/>
                  </a:moveTo>
                  <a:lnTo>
                    <a:pt x="0"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9"/>
            <p:cNvSpPr/>
            <p:nvPr/>
          </p:nvSpPr>
          <p:spPr>
            <a:xfrm>
              <a:off x="2733974" y="554247"/>
              <a:ext cx="325180" cy="326108"/>
            </a:xfrm>
            <a:custGeom>
              <a:rect b="b" l="l" r="r" t="t"/>
              <a:pathLst>
                <a:path extrusionOk="0" fill="none" h="6674" w="6655">
                  <a:moveTo>
                    <a:pt x="6655" y="6674"/>
                  </a:moveTo>
                  <a:lnTo>
                    <a:pt x="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9"/>
            <p:cNvSpPr/>
            <p:nvPr/>
          </p:nvSpPr>
          <p:spPr>
            <a:xfrm>
              <a:off x="2761288" y="513739"/>
              <a:ext cx="398718" cy="229996"/>
            </a:xfrm>
            <a:custGeom>
              <a:rect b="b" l="l" r="r" t="t"/>
              <a:pathLst>
                <a:path extrusionOk="0" fill="none" h="4707" w="8160">
                  <a:moveTo>
                    <a:pt x="8159" y="4706"/>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9"/>
            <p:cNvSpPr/>
            <p:nvPr/>
          </p:nvSpPr>
          <p:spPr>
            <a:xfrm>
              <a:off x="2777315" y="466636"/>
              <a:ext cx="444893" cy="119713"/>
            </a:xfrm>
            <a:custGeom>
              <a:rect b="b" l="l" r="r" t="t"/>
              <a:pathLst>
                <a:path extrusionOk="0" fill="none" h="2450" w="9105">
                  <a:moveTo>
                    <a:pt x="9104" y="2449"/>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p:nvPr/>
          </p:nvSpPr>
          <p:spPr>
            <a:xfrm>
              <a:off x="2781077" y="417626"/>
              <a:ext cx="460920" cy="49"/>
            </a:xfrm>
            <a:custGeom>
              <a:rect b="b" l="l" r="r" t="t"/>
              <a:pathLst>
                <a:path extrusionOk="0" fill="none" h="1" w="9433">
                  <a:moveTo>
                    <a:pt x="9432" y="0"/>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9"/>
            <p:cNvSpPr/>
            <p:nvPr/>
          </p:nvSpPr>
          <p:spPr>
            <a:xfrm>
              <a:off x="2771696" y="249880"/>
              <a:ext cx="444844" cy="119713"/>
            </a:xfrm>
            <a:custGeom>
              <a:rect b="b" l="l" r="r" t="t"/>
              <a:pathLst>
                <a:path extrusionOk="0" fill="none" h="2450" w="9104">
                  <a:moveTo>
                    <a:pt x="9103" y="0"/>
                  </a:moveTo>
                  <a:lnTo>
                    <a:pt x="0" y="245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9"/>
            <p:cNvSpPr/>
            <p:nvPr/>
          </p:nvSpPr>
          <p:spPr>
            <a:xfrm>
              <a:off x="2750929" y="94350"/>
              <a:ext cx="398718" cy="230973"/>
            </a:xfrm>
            <a:custGeom>
              <a:rect b="b" l="l" r="r" t="t"/>
              <a:pathLst>
                <a:path extrusionOk="0" fill="none" h="4727" w="8160">
                  <a:moveTo>
                    <a:pt x="8159" y="1"/>
                  </a:moveTo>
                  <a:lnTo>
                    <a:pt x="1" y="4726"/>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9"/>
            <p:cNvSpPr/>
            <p:nvPr/>
          </p:nvSpPr>
          <p:spPr>
            <a:xfrm>
              <a:off x="2717947" y="-38508"/>
              <a:ext cx="326108" cy="326108"/>
            </a:xfrm>
            <a:custGeom>
              <a:rect b="b" l="l" r="r" t="t"/>
              <a:pathLst>
                <a:path extrusionOk="0" fill="none" h="6674" w="6674">
                  <a:moveTo>
                    <a:pt x="6674" y="0"/>
                  </a:moveTo>
                  <a:lnTo>
                    <a:pt x="1" y="667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9"/>
            <p:cNvSpPr/>
            <p:nvPr/>
          </p:nvSpPr>
          <p:spPr>
            <a:xfrm>
              <a:off x="2677439" y="-139361"/>
              <a:ext cx="229996" cy="399646"/>
            </a:xfrm>
            <a:custGeom>
              <a:rect b="b" l="l" r="r" t="t"/>
              <a:pathLst>
                <a:path extrusionOk="0" fill="none" h="8179" w="4707">
                  <a:moveTo>
                    <a:pt x="4706" y="1"/>
                  </a:moveTo>
                  <a:lnTo>
                    <a:pt x="0" y="8178"/>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9"/>
            <p:cNvSpPr/>
            <p:nvPr/>
          </p:nvSpPr>
          <p:spPr>
            <a:xfrm>
              <a:off x="2631264" y="-201563"/>
              <a:ext cx="118785" cy="444893"/>
            </a:xfrm>
            <a:custGeom>
              <a:rect b="b" l="l" r="r" t="t"/>
              <a:pathLst>
                <a:path extrusionOk="0" fill="none" h="9105" w="2431">
                  <a:moveTo>
                    <a:pt x="2430" y="1"/>
                  </a:moveTo>
                  <a:lnTo>
                    <a:pt x="0" y="910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9"/>
            <p:cNvSpPr/>
            <p:nvPr/>
          </p:nvSpPr>
          <p:spPr>
            <a:xfrm>
              <a:off x="2607712" y="-215684"/>
              <a:ext cx="62251" cy="456180"/>
            </a:xfrm>
            <a:custGeom>
              <a:rect b="b" l="l" r="r" t="t"/>
              <a:pathLst>
                <a:path extrusionOk="0" fill="none" h="9336" w="1274">
                  <a:moveTo>
                    <a:pt x="1273" y="0"/>
                  </a:moveTo>
                  <a:lnTo>
                    <a:pt x="0" y="9335"/>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9"/>
            <p:cNvSpPr/>
            <p:nvPr/>
          </p:nvSpPr>
          <p:spPr>
            <a:xfrm>
              <a:off x="2500263" y="-213779"/>
              <a:ext cx="57511" cy="457109"/>
            </a:xfrm>
            <a:custGeom>
              <a:rect b="b" l="l" r="r" t="t"/>
              <a:pathLst>
                <a:path extrusionOk="0" fill="none" h="9355" w="1177">
                  <a:moveTo>
                    <a:pt x="1" y="0"/>
                  </a:moveTo>
                  <a:lnTo>
                    <a:pt x="1177" y="935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9"/>
            <p:cNvSpPr/>
            <p:nvPr/>
          </p:nvSpPr>
          <p:spPr>
            <a:xfrm>
              <a:off x="2337208" y="-168580"/>
              <a:ext cx="174390" cy="426961"/>
            </a:xfrm>
            <a:custGeom>
              <a:rect b="b" l="l" r="r" t="t"/>
              <a:pathLst>
                <a:path extrusionOk="0" fill="none" h="8738" w="3569">
                  <a:moveTo>
                    <a:pt x="1" y="1"/>
                  </a:moveTo>
                  <a:lnTo>
                    <a:pt x="3569" y="8738"/>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9"/>
            <p:cNvSpPr/>
            <p:nvPr/>
          </p:nvSpPr>
          <p:spPr>
            <a:xfrm>
              <a:off x="2191157" y="-81849"/>
              <a:ext cx="279005" cy="366615"/>
            </a:xfrm>
            <a:custGeom>
              <a:rect b="b" l="l" r="r" t="t"/>
              <a:pathLst>
                <a:path extrusionOk="0" fill="none" h="7503" w="5710">
                  <a:moveTo>
                    <a:pt x="0" y="0"/>
                  </a:moveTo>
                  <a:lnTo>
                    <a:pt x="5709" y="7503"/>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9"/>
            <p:cNvSpPr/>
            <p:nvPr/>
          </p:nvSpPr>
          <p:spPr>
            <a:xfrm>
              <a:off x="2072420" y="39722"/>
              <a:ext cx="364759" cy="281790"/>
            </a:xfrm>
            <a:custGeom>
              <a:rect b="b" l="l" r="r" t="t"/>
              <a:pathLst>
                <a:path extrusionOk="0" fill="none" h="5767" w="7465">
                  <a:moveTo>
                    <a:pt x="0" y="0"/>
                  </a:moveTo>
                  <a:lnTo>
                    <a:pt x="7464" y="5767"/>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9"/>
            <p:cNvSpPr/>
            <p:nvPr/>
          </p:nvSpPr>
          <p:spPr>
            <a:xfrm>
              <a:off x="1989500" y="187678"/>
              <a:ext cx="425055" cy="178153"/>
            </a:xfrm>
            <a:custGeom>
              <a:rect b="b" l="l" r="r" t="t"/>
              <a:pathLst>
                <a:path extrusionOk="0" fill="none" h="3646" w="8699">
                  <a:moveTo>
                    <a:pt x="0" y="0"/>
                  </a:moveTo>
                  <a:lnTo>
                    <a:pt x="8698" y="3645"/>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9"/>
            <p:cNvSpPr/>
            <p:nvPr/>
          </p:nvSpPr>
          <p:spPr>
            <a:xfrm>
              <a:off x="1948016" y="351662"/>
              <a:ext cx="456180" cy="62251"/>
            </a:xfrm>
            <a:custGeom>
              <a:rect b="b" l="l" r="r" t="t"/>
              <a:pathLst>
                <a:path extrusionOk="0" fill="none" h="1274" w="9336">
                  <a:moveTo>
                    <a:pt x="1" y="0"/>
                  </a:moveTo>
                  <a:lnTo>
                    <a:pt x="9335" y="1273"/>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9"/>
            <p:cNvSpPr/>
            <p:nvPr/>
          </p:nvSpPr>
          <p:spPr>
            <a:xfrm>
              <a:off x="1949921" y="462824"/>
              <a:ext cx="457109" cy="58488"/>
            </a:xfrm>
            <a:custGeom>
              <a:rect b="b" l="l" r="r" t="t"/>
              <a:pathLst>
                <a:path extrusionOk="0" fill="none" h="1197" w="9355">
                  <a:moveTo>
                    <a:pt x="0" y="1197"/>
                  </a:moveTo>
                  <a:lnTo>
                    <a:pt x="9354"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9"/>
            <p:cNvSpPr/>
            <p:nvPr/>
          </p:nvSpPr>
          <p:spPr>
            <a:xfrm>
              <a:off x="1996097" y="509977"/>
              <a:ext cx="425983" cy="174390"/>
            </a:xfrm>
            <a:custGeom>
              <a:rect b="b" l="l" r="r" t="t"/>
              <a:pathLst>
                <a:path extrusionOk="0" fill="none" h="3569" w="8718">
                  <a:moveTo>
                    <a:pt x="0" y="3568"/>
                  </a:moveTo>
                  <a:lnTo>
                    <a:pt x="8718"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9"/>
            <p:cNvSpPr/>
            <p:nvPr/>
          </p:nvSpPr>
          <p:spPr>
            <a:xfrm>
              <a:off x="2081851" y="551413"/>
              <a:ext cx="367593" cy="279005"/>
            </a:xfrm>
            <a:custGeom>
              <a:rect b="b" l="l" r="r" t="t"/>
              <a:pathLst>
                <a:path extrusionOk="0" fill="none" h="5710" w="7523">
                  <a:moveTo>
                    <a:pt x="0" y="5710"/>
                  </a:moveTo>
                  <a:lnTo>
                    <a:pt x="7522"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9"/>
            <p:cNvSpPr/>
            <p:nvPr/>
          </p:nvSpPr>
          <p:spPr>
            <a:xfrm>
              <a:off x="2203422" y="584395"/>
              <a:ext cx="281790" cy="363830"/>
            </a:xfrm>
            <a:custGeom>
              <a:rect b="b" l="l" r="r" t="t"/>
              <a:pathLst>
                <a:path extrusionOk="0" fill="none" h="7446" w="5767">
                  <a:moveTo>
                    <a:pt x="0" y="7446"/>
                  </a:moveTo>
                  <a:lnTo>
                    <a:pt x="5767"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9"/>
            <p:cNvSpPr/>
            <p:nvPr/>
          </p:nvSpPr>
          <p:spPr>
            <a:xfrm>
              <a:off x="2351378" y="607018"/>
              <a:ext cx="178153" cy="424126"/>
            </a:xfrm>
            <a:custGeom>
              <a:rect b="b" l="l" r="r" t="t"/>
              <a:pathLst>
                <a:path extrusionOk="0" fill="none" h="8680" w="3646">
                  <a:moveTo>
                    <a:pt x="0" y="8680"/>
                  </a:moveTo>
                  <a:lnTo>
                    <a:pt x="3645"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
            <p:cNvSpPr/>
            <p:nvPr/>
          </p:nvSpPr>
          <p:spPr>
            <a:xfrm>
              <a:off x="2515362" y="616449"/>
              <a:ext cx="62251" cy="457109"/>
            </a:xfrm>
            <a:custGeom>
              <a:rect b="b" l="l" r="r" t="t"/>
              <a:pathLst>
                <a:path extrusionOk="0" fill="none" h="9355" w="1274">
                  <a:moveTo>
                    <a:pt x="0" y="9355"/>
                  </a:moveTo>
                  <a:lnTo>
                    <a:pt x="1273"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9"/>
            <p:cNvSpPr/>
            <p:nvPr/>
          </p:nvSpPr>
          <p:spPr>
            <a:xfrm>
              <a:off x="2626524" y="614592"/>
              <a:ext cx="58488" cy="457109"/>
            </a:xfrm>
            <a:custGeom>
              <a:rect b="b" l="l" r="r" t="t"/>
              <a:pathLst>
                <a:path extrusionOk="0" fill="none" h="9355" w="1197">
                  <a:moveTo>
                    <a:pt x="1197" y="9354"/>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9"/>
            <p:cNvSpPr/>
            <p:nvPr/>
          </p:nvSpPr>
          <p:spPr>
            <a:xfrm>
              <a:off x="2673677" y="598565"/>
              <a:ext cx="174390" cy="426961"/>
            </a:xfrm>
            <a:custGeom>
              <a:rect b="b" l="l" r="r" t="t"/>
              <a:pathLst>
                <a:path extrusionOk="0" fill="none" h="8738" w="3569">
                  <a:moveTo>
                    <a:pt x="3568" y="8737"/>
                  </a:moveTo>
                  <a:lnTo>
                    <a:pt x="0"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9"/>
            <p:cNvSpPr/>
            <p:nvPr/>
          </p:nvSpPr>
          <p:spPr>
            <a:xfrm>
              <a:off x="2715113" y="572179"/>
              <a:ext cx="279005" cy="366615"/>
            </a:xfrm>
            <a:custGeom>
              <a:rect b="b" l="l" r="r" t="t"/>
              <a:pathLst>
                <a:path extrusionOk="0" fill="none" h="7503" w="5710">
                  <a:moveTo>
                    <a:pt x="5710" y="7503"/>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9"/>
            <p:cNvSpPr/>
            <p:nvPr/>
          </p:nvSpPr>
          <p:spPr>
            <a:xfrm>
              <a:off x="2748095" y="535386"/>
              <a:ext cx="364759" cy="281839"/>
            </a:xfrm>
            <a:custGeom>
              <a:rect b="b" l="l" r="r" t="t"/>
              <a:pathLst>
                <a:path extrusionOk="0" fill="none" h="5768" w="7465">
                  <a:moveTo>
                    <a:pt x="7465" y="5768"/>
                  </a:moveTo>
                  <a:lnTo>
                    <a:pt x="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9"/>
            <p:cNvSpPr/>
            <p:nvPr/>
          </p:nvSpPr>
          <p:spPr>
            <a:xfrm>
              <a:off x="2770718" y="491116"/>
              <a:ext cx="424126" cy="179081"/>
            </a:xfrm>
            <a:custGeom>
              <a:rect b="b" l="l" r="r" t="t"/>
              <a:pathLst>
                <a:path extrusionOk="0" fill="none" h="3665" w="8680">
                  <a:moveTo>
                    <a:pt x="8680" y="3665"/>
                  </a:moveTo>
                  <a:lnTo>
                    <a:pt x="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9"/>
            <p:cNvSpPr/>
            <p:nvPr/>
          </p:nvSpPr>
          <p:spPr>
            <a:xfrm>
              <a:off x="2781077" y="443035"/>
              <a:ext cx="456180" cy="62251"/>
            </a:xfrm>
            <a:custGeom>
              <a:rect b="b" l="l" r="r" t="t"/>
              <a:pathLst>
                <a:path extrusionOk="0" fill="none" h="1274" w="9336">
                  <a:moveTo>
                    <a:pt x="9336" y="1274"/>
                  </a:moveTo>
                  <a:lnTo>
                    <a:pt x="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9"/>
            <p:cNvSpPr/>
            <p:nvPr/>
          </p:nvSpPr>
          <p:spPr>
            <a:xfrm>
              <a:off x="2778292" y="335635"/>
              <a:ext cx="457109" cy="58440"/>
            </a:xfrm>
            <a:custGeom>
              <a:rect b="b" l="l" r="r" t="t"/>
              <a:pathLst>
                <a:path extrusionOk="0" fill="none" h="1196" w="9355">
                  <a:moveTo>
                    <a:pt x="9354" y="0"/>
                  </a:moveTo>
                  <a:lnTo>
                    <a:pt x="0" y="1196"/>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9"/>
            <p:cNvSpPr/>
            <p:nvPr/>
          </p:nvSpPr>
          <p:spPr>
            <a:xfrm>
              <a:off x="2763194" y="172579"/>
              <a:ext cx="426032" cy="174390"/>
            </a:xfrm>
            <a:custGeom>
              <a:rect b="b" l="l" r="r" t="t"/>
              <a:pathLst>
                <a:path extrusionOk="0" fill="none" h="3569" w="8719">
                  <a:moveTo>
                    <a:pt x="8718" y="1"/>
                  </a:moveTo>
                  <a:lnTo>
                    <a:pt x="1" y="3569"/>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9"/>
            <p:cNvSpPr/>
            <p:nvPr/>
          </p:nvSpPr>
          <p:spPr>
            <a:xfrm>
              <a:off x="2735879" y="27457"/>
              <a:ext cx="366615" cy="278076"/>
            </a:xfrm>
            <a:custGeom>
              <a:rect b="b" l="l" r="r" t="t"/>
              <a:pathLst>
                <a:path extrusionOk="0" fill="none" h="5691" w="7503">
                  <a:moveTo>
                    <a:pt x="7503" y="0"/>
                  </a:moveTo>
                  <a:lnTo>
                    <a:pt x="0" y="569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9"/>
            <p:cNvSpPr/>
            <p:nvPr/>
          </p:nvSpPr>
          <p:spPr>
            <a:xfrm>
              <a:off x="2699135" y="-91280"/>
              <a:ext cx="282767" cy="364759"/>
            </a:xfrm>
            <a:custGeom>
              <a:rect b="b" l="l" r="r" t="t"/>
              <a:pathLst>
                <a:path extrusionOk="0" fill="none" h="7465" w="5787">
                  <a:moveTo>
                    <a:pt x="5786" y="0"/>
                  </a:moveTo>
                  <a:lnTo>
                    <a:pt x="0" y="746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
            <p:cNvSpPr/>
            <p:nvPr/>
          </p:nvSpPr>
          <p:spPr>
            <a:xfrm>
              <a:off x="2655744" y="-174200"/>
              <a:ext cx="178153" cy="425055"/>
            </a:xfrm>
            <a:custGeom>
              <a:rect b="b" l="l" r="r" t="t"/>
              <a:pathLst>
                <a:path extrusionOk="0" fill="none" h="8699" w="3646">
                  <a:moveTo>
                    <a:pt x="3646" y="0"/>
                  </a:moveTo>
                  <a:lnTo>
                    <a:pt x="1" y="8698"/>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9"/>
          <p:cNvGrpSpPr/>
          <p:nvPr/>
        </p:nvGrpSpPr>
        <p:grpSpPr>
          <a:xfrm>
            <a:off x="8513377" y="4281545"/>
            <a:ext cx="1965289" cy="517060"/>
            <a:chOff x="3539975" y="3523525"/>
            <a:chExt cx="745925" cy="196250"/>
          </a:xfrm>
        </p:grpSpPr>
        <p:sp>
          <p:nvSpPr>
            <p:cNvPr id="447" name="Google Shape;447;p9"/>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9"/>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9"/>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9"/>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9"/>
          <p:cNvSpPr/>
          <p:nvPr/>
        </p:nvSpPr>
        <p:spPr>
          <a:xfrm>
            <a:off x="1765763" y="53362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4" name="Shape 464"/>
        <p:cNvGrpSpPr/>
        <p:nvPr/>
      </p:nvGrpSpPr>
      <p:grpSpPr>
        <a:xfrm>
          <a:off x="0" y="0"/>
          <a:ext cx="0" cy="0"/>
          <a:chOff x="0" y="0"/>
          <a:chExt cx="0" cy="0"/>
        </a:xfrm>
      </p:grpSpPr>
      <p:sp>
        <p:nvSpPr>
          <p:cNvPr id="465" name="Google Shape;465;p10"/>
          <p:cNvSpPr txBox="1"/>
          <p:nvPr>
            <p:ph idx="1" type="body"/>
          </p:nvPr>
        </p:nvSpPr>
        <p:spPr>
          <a:xfrm>
            <a:off x="1096550" y="1135950"/>
            <a:ext cx="4466700" cy="1516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sz="2900">
                <a:solidFill>
                  <a:schemeClr val="lt1"/>
                </a:solidFill>
                <a:latin typeface="Aldrich"/>
                <a:ea typeface="Aldrich"/>
                <a:cs typeface="Aldrich"/>
                <a:sym typeface="Aldrich"/>
              </a:defRPr>
            </a:lvl1pPr>
          </a:lstStyle>
          <a:p/>
        </p:txBody>
      </p:sp>
      <p:grpSp>
        <p:nvGrpSpPr>
          <p:cNvPr id="466" name="Google Shape;466;p10"/>
          <p:cNvGrpSpPr/>
          <p:nvPr/>
        </p:nvGrpSpPr>
        <p:grpSpPr>
          <a:xfrm>
            <a:off x="391864" y="4307270"/>
            <a:ext cx="289170" cy="284718"/>
            <a:chOff x="426000" y="3302025"/>
            <a:chExt cx="220875" cy="217475"/>
          </a:xfrm>
        </p:grpSpPr>
        <p:sp>
          <p:nvSpPr>
            <p:cNvPr id="467" name="Google Shape;467;p10"/>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0"/>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10"/>
          <p:cNvGrpSpPr/>
          <p:nvPr/>
        </p:nvGrpSpPr>
        <p:grpSpPr>
          <a:xfrm>
            <a:off x="357713" y="1416050"/>
            <a:ext cx="357454" cy="956304"/>
            <a:chOff x="357713" y="600975"/>
            <a:chExt cx="357454" cy="956304"/>
          </a:xfrm>
        </p:grpSpPr>
        <p:sp>
          <p:nvSpPr>
            <p:cNvPr id="470" name="Google Shape;470;p10"/>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0"/>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0"/>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0"/>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10"/>
          <p:cNvGrpSpPr/>
          <p:nvPr/>
        </p:nvGrpSpPr>
        <p:grpSpPr>
          <a:xfrm>
            <a:off x="1409864" y="-1010428"/>
            <a:ext cx="2019176" cy="2019176"/>
            <a:chOff x="1943325" y="-220375"/>
            <a:chExt cx="1298672" cy="1298672"/>
          </a:xfrm>
        </p:grpSpPr>
        <p:sp>
          <p:nvSpPr>
            <p:cNvPr id="475" name="Google Shape;475;p10"/>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0"/>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0"/>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0"/>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0"/>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0"/>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0"/>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0"/>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0"/>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0"/>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0"/>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0"/>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0"/>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0"/>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0"/>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0"/>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0"/>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0"/>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0"/>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0"/>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0"/>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0"/>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0"/>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0"/>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0"/>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0"/>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0"/>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0"/>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0"/>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0"/>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0"/>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0"/>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0"/>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0"/>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0"/>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0"/>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0"/>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0"/>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0"/>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3" name="Google Shape;523;p10"/>
          <p:cNvPicPr preferRelativeResize="0"/>
          <p:nvPr/>
        </p:nvPicPr>
        <p:blipFill>
          <a:blip r:embed="rId2">
            <a:alphaModFix/>
          </a:blip>
          <a:stretch>
            <a:fillRect/>
          </a:stretch>
        </p:blipFill>
        <p:spPr>
          <a:xfrm rot="2700000">
            <a:off x="7664015" y="1409800"/>
            <a:ext cx="2527511" cy="26812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500" y="538250"/>
            <a:ext cx="7713000" cy="479400"/>
          </a:xfrm>
          <a:prstGeom prst="rect">
            <a:avLst/>
          </a:prstGeom>
          <a:noFill/>
          <a:ln>
            <a:noFill/>
          </a:ln>
        </p:spPr>
        <p:txBody>
          <a:bodyPr anchorCtr="0" anchor="t" bIns="91425" lIns="91425" spcFirstLastPara="1" rIns="91425" wrap="square" tIns="0">
            <a:noAutofit/>
          </a:bodyPr>
          <a:lstStyle>
            <a:lvl1pPr lv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1pPr>
            <a:lvl2pPr lvl="1">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2pPr>
            <a:lvl3pPr lvl="2">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3pPr>
            <a:lvl4pPr lvl="3">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4pPr>
            <a:lvl5pPr lvl="4">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5pPr>
            <a:lvl6pPr lvl="5">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6pPr>
            <a:lvl7pPr lvl="6">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7pPr>
            <a:lvl8pPr lvl="7">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8pPr>
            <a:lvl9pPr lvl="8">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9pPr>
          </a:lstStyle>
          <a:p/>
        </p:txBody>
      </p:sp>
      <p:sp>
        <p:nvSpPr>
          <p:cNvPr id="7" name="Google Shape;7;p1"/>
          <p:cNvSpPr txBox="1"/>
          <p:nvPr>
            <p:ph idx="1" type="body"/>
          </p:nvPr>
        </p:nvSpPr>
        <p:spPr>
          <a:xfrm>
            <a:off x="715550" y="1152475"/>
            <a:ext cx="7713000" cy="34527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1pPr>
            <a:lvl2pPr indent="-317500" lvl="1" marL="9144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2pPr>
            <a:lvl3pPr indent="-317500" lvl="2" marL="13716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3pPr>
            <a:lvl4pPr indent="-317500" lvl="3" marL="18288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4pPr>
            <a:lvl5pPr indent="-317500" lvl="4" marL="22860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5pPr>
            <a:lvl6pPr indent="-317500" lvl="5" marL="27432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6pPr>
            <a:lvl7pPr indent="-317500" lvl="6" marL="32004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7pPr>
            <a:lvl8pPr indent="-317500" lvl="7" marL="36576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8pPr>
            <a:lvl9pPr indent="-317500" lvl="8" marL="41148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mc:Choice Requires="p14">
      <p:transition spd="med" p14:dur="600">
        <p:fade thruBlk="1"/>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slide" Target="/ppt/slides/slide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slide" Target="/ppt/slid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slide" Target="/ppt/slides/slide2.xml"/><Relationship Id="rId5" Type="http://schemas.openxmlformats.org/officeDocument/2006/relationships/hyperlink" Target="http://drive.google.com/file/d/13VuIlTMbpUdN0NcVtq4EJMgeY3lSF2HR/view" TargetMode="External"/><Relationship Id="rId6" Type="http://schemas.openxmlformats.org/officeDocument/2006/relationships/image" Target="../media/image17.jpg"/><Relationship Id="rId7" Type="http://schemas.openxmlformats.org/officeDocument/2006/relationships/hyperlink" Target="https://drive.google.com/file/d/1ZPNPWyrJ22aRag_fqXbGgNzLX2Acu_Mq/view?usp=drivesdk" TargetMode="External"/><Relationship Id="rId8"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slide" Target="/ppt/slides/slide2.xml"/><Relationship Id="rId5" Type="http://schemas.openxmlformats.org/officeDocument/2006/relationships/image" Target="../media/image21.jpg"/><Relationship Id="rId6" Type="http://schemas.openxmlformats.org/officeDocument/2006/relationships/image" Target="../media/image38.png"/><Relationship Id="rId7"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xml"/><Relationship Id="rId3" Type="http://schemas.openxmlformats.org/officeDocument/2006/relationships/slide" Target="/ppt/slides/slide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slide" Target="/ppt/slid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slide" Target="/ppt/slides/slid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slide" Target="/ppt/slides/slide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slide" Target="/ppt/slides/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slide" Target="/ppt/slides/slide2.xml"/><Relationship Id="rId4" Type="http://schemas.openxmlformats.org/officeDocument/2006/relationships/image" Target="../media/image30.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slide" Target="/ppt/slides/slid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slide" Target="/ppt/slides/slid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slide" Target="/ppt/slides/slid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slide" Target="/ppt/slid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slide" Target="/ppt/slid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slide" Target="/ppt/slides/slide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 Id="rId3" Type="http://schemas.openxmlformats.org/officeDocument/2006/relationships/slide" Target="/ppt/slides/slide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xml"/><Relationship Id="rId3" Type="http://schemas.openxmlformats.org/officeDocument/2006/relationships/slide" Target="/ppt/slides/slide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slide" Target="/ppt/slides/slide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0" name="Shape 2580"/>
        <p:cNvGrpSpPr/>
        <p:nvPr/>
      </p:nvGrpSpPr>
      <p:grpSpPr>
        <a:xfrm>
          <a:off x="0" y="0"/>
          <a:ext cx="0" cy="0"/>
          <a:chOff x="0" y="0"/>
          <a:chExt cx="0" cy="0"/>
        </a:xfrm>
      </p:grpSpPr>
      <p:sp>
        <p:nvSpPr>
          <p:cNvPr id="2581" name="Google Shape;2581;p53"/>
          <p:cNvSpPr txBox="1"/>
          <p:nvPr>
            <p:ph type="ctrTitle"/>
          </p:nvPr>
        </p:nvSpPr>
        <p:spPr>
          <a:xfrm>
            <a:off x="1248375" y="2179199"/>
            <a:ext cx="6647100" cy="1058100"/>
          </a:xfrm>
          <a:prstGeom prst="rect">
            <a:avLst/>
          </a:prstGeom>
        </p:spPr>
        <p:txBody>
          <a:bodyPr anchorCtr="0" anchor="t" bIns="91425" lIns="91425" spcFirstLastPara="1" rIns="91425" wrap="square" tIns="0">
            <a:noAutofit/>
          </a:bodyPr>
          <a:lstStyle/>
          <a:p>
            <a:pPr indent="0" lvl="0" marL="0" rtl="0" algn="ctr">
              <a:spcBef>
                <a:spcPts val="0"/>
              </a:spcBef>
              <a:spcAft>
                <a:spcPts val="200"/>
              </a:spcAft>
              <a:buNone/>
            </a:pPr>
            <a:r>
              <a:rPr lang="en" sz="3300"/>
              <a:t>Heat Transfer</a:t>
            </a:r>
            <a:br>
              <a:rPr lang="en" sz="3300"/>
            </a:br>
            <a:r>
              <a:rPr lang="en" sz="3300"/>
              <a:t>Report after Eval_1</a:t>
            </a:r>
            <a:endParaRPr sz="2550">
              <a:solidFill>
                <a:schemeClr val="dk2"/>
              </a:solidFill>
            </a:endParaRPr>
          </a:p>
        </p:txBody>
      </p:sp>
      <p:sp>
        <p:nvSpPr>
          <p:cNvPr id="2582" name="Google Shape;2582;p53"/>
          <p:cNvSpPr txBox="1"/>
          <p:nvPr>
            <p:ph idx="1" type="subTitle"/>
          </p:nvPr>
        </p:nvSpPr>
        <p:spPr>
          <a:xfrm>
            <a:off x="1248525" y="3290708"/>
            <a:ext cx="6647100" cy="3780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en">
                <a:solidFill>
                  <a:schemeClr val="dk2"/>
                </a:solidFill>
              </a:rPr>
              <a:t>Determination of fin - shape with highest efficiency</a:t>
            </a:r>
            <a:endParaRPr>
              <a:solidFill>
                <a:schemeClr val="dk2"/>
              </a:solidFill>
            </a:endParaRPr>
          </a:p>
        </p:txBody>
      </p:sp>
      <p:sp>
        <p:nvSpPr>
          <p:cNvPr id="2583" name="Google Shape;2583;p53"/>
          <p:cNvSpPr/>
          <p:nvPr/>
        </p:nvSpPr>
        <p:spPr>
          <a:xfrm>
            <a:off x="715550" y="23917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4" name="Google Shape;2584;p53"/>
          <p:cNvCxnSpPr/>
          <p:nvPr/>
        </p:nvCxnSpPr>
        <p:spPr>
          <a:xfrm>
            <a:off x="1863675" y="3032350"/>
            <a:ext cx="54165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581"/>
                                        </p:tgtEl>
                                        <p:attrNameLst>
                                          <p:attrName>style.visibility</p:attrName>
                                        </p:attrNameLst>
                                      </p:cBhvr>
                                      <p:to>
                                        <p:strVal val="visible"/>
                                      </p:to>
                                    </p:set>
                                    <p:anim calcmode="lin" valueType="num">
                                      <p:cBhvr additive="base">
                                        <p:cTn dur="1000"/>
                                        <p:tgtEl>
                                          <p:spTgt spid="25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2584"/>
                                        </p:tgtEl>
                                        <p:attrNameLst>
                                          <p:attrName>style.visibility</p:attrName>
                                        </p:attrNameLst>
                                      </p:cBhvr>
                                      <p:to>
                                        <p:strVal val="visible"/>
                                      </p:to>
                                    </p:set>
                                    <p:anim calcmode="lin" valueType="num">
                                      <p:cBhvr additive="base">
                                        <p:cTn dur="1000"/>
                                        <p:tgtEl>
                                          <p:spTgt spid="258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582"/>
                                        </p:tgtEl>
                                        <p:attrNameLst>
                                          <p:attrName>style.visibility</p:attrName>
                                        </p:attrNameLst>
                                      </p:cBhvr>
                                      <p:to>
                                        <p:strVal val="visible"/>
                                      </p:to>
                                    </p:set>
                                    <p:animEffect filter="fade" transition="in">
                                      <p:cBhvr>
                                        <p:cTn dur="1000"/>
                                        <p:tgtEl>
                                          <p:spTgt spid="2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8" name="Shape 2758"/>
        <p:cNvGrpSpPr/>
        <p:nvPr/>
      </p:nvGrpSpPr>
      <p:grpSpPr>
        <a:xfrm>
          <a:off x="0" y="0"/>
          <a:ext cx="0" cy="0"/>
          <a:chOff x="0" y="0"/>
          <a:chExt cx="0" cy="0"/>
        </a:xfrm>
      </p:grpSpPr>
      <p:sp>
        <p:nvSpPr>
          <p:cNvPr id="2759" name="Google Shape;2759;p62"/>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TYPES OF FINS</a:t>
            </a:r>
            <a:endParaRPr/>
          </a:p>
        </p:txBody>
      </p:sp>
      <p:sp>
        <p:nvSpPr>
          <p:cNvPr id="2760" name="Google Shape;2760;p62"/>
          <p:cNvSpPr txBox="1"/>
          <p:nvPr>
            <p:ph idx="1" type="body"/>
          </p:nvPr>
        </p:nvSpPr>
        <p:spPr>
          <a:xfrm>
            <a:off x="1221000" y="1512026"/>
            <a:ext cx="6702000" cy="2347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dk2"/>
              </a:buClr>
              <a:buSzPts val="1900"/>
              <a:buChar char="●"/>
            </a:pPr>
            <a:r>
              <a:rPr lang="en" sz="1900"/>
              <a:t>Cylindrical Fin</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Clr>
                <a:schemeClr val="dk2"/>
              </a:buClr>
              <a:buSzPts val="1900"/>
              <a:buChar char="●"/>
            </a:pPr>
            <a:r>
              <a:rPr lang="en" sz="1900"/>
              <a:t>Concave Pin Fin</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Clr>
                <a:schemeClr val="dk2"/>
              </a:buClr>
              <a:buSzPts val="1900"/>
              <a:buChar char="●"/>
            </a:pPr>
            <a:r>
              <a:rPr lang="en" sz="1900"/>
              <a:t>Conical Pin Fin</a:t>
            </a:r>
            <a:endParaRPr sz="1900"/>
          </a:p>
        </p:txBody>
      </p:sp>
      <p:sp>
        <p:nvSpPr>
          <p:cNvPr id="2761" name="Google Shape;2761;p62"/>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2"/>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2">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2">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2">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6" name="Google Shape;2766;p62"/>
          <p:cNvPicPr preferRelativeResize="0"/>
          <p:nvPr/>
        </p:nvPicPr>
        <p:blipFill>
          <a:blip r:embed="rId4">
            <a:alphaModFix/>
          </a:blip>
          <a:stretch>
            <a:fillRect/>
          </a:stretch>
        </p:blipFill>
        <p:spPr>
          <a:xfrm>
            <a:off x="4229300" y="1080325"/>
            <a:ext cx="4957276" cy="2743524"/>
          </a:xfrm>
          <a:prstGeom prst="rect">
            <a:avLst/>
          </a:prstGeom>
          <a:noFill/>
          <a:ln>
            <a:noFill/>
          </a:ln>
        </p:spPr>
      </p:pic>
      <p:sp>
        <p:nvSpPr>
          <p:cNvPr id="2767" name="Google Shape;2767;p62"/>
          <p:cNvSpPr txBox="1"/>
          <p:nvPr/>
        </p:nvSpPr>
        <p:spPr>
          <a:xfrm>
            <a:off x="806875" y="1080325"/>
            <a:ext cx="31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Bai Jamjuree"/>
                <a:ea typeface="Bai Jamjuree"/>
                <a:cs typeface="Bai Jamjuree"/>
                <a:sym typeface="Bai Jamjuree"/>
              </a:rPr>
              <a:t>Material used for the fin</a:t>
            </a:r>
            <a:r>
              <a:rPr lang="en">
                <a:solidFill>
                  <a:schemeClr val="dk2"/>
                </a:solidFill>
                <a:latin typeface="Bai Jamjuree"/>
                <a:ea typeface="Bai Jamjuree"/>
                <a:cs typeface="Bai Jamjuree"/>
                <a:sym typeface="Bai Jamjuree"/>
              </a:rPr>
              <a:t>: Aluminium </a:t>
            </a:r>
            <a:endParaRPr>
              <a:solidFill>
                <a:schemeClr val="dk2"/>
              </a:solidFill>
              <a:latin typeface="Bai Jamjuree"/>
              <a:ea typeface="Bai Jamjuree"/>
              <a:cs typeface="Bai Jamjuree"/>
              <a:sym typeface="Bai Jamju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759"/>
                                        </p:tgtEl>
                                        <p:attrNameLst>
                                          <p:attrName>style.visibility</p:attrName>
                                        </p:attrNameLst>
                                      </p:cBhvr>
                                      <p:to>
                                        <p:strVal val="visible"/>
                                      </p:to>
                                    </p:set>
                                    <p:anim calcmode="lin" valueType="num">
                                      <p:cBhvr additive="base">
                                        <p:cTn dur="1000"/>
                                        <p:tgtEl>
                                          <p:spTgt spid="275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760"/>
                                        </p:tgtEl>
                                        <p:attrNameLst>
                                          <p:attrName>style.visibility</p:attrName>
                                        </p:attrNameLst>
                                      </p:cBhvr>
                                      <p:to>
                                        <p:strVal val="visible"/>
                                      </p:to>
                                    </p:set>
                                    <p:animEffect filter="fade" transition="in">
                                      <p:cBhvr>
                                        <p:cTn dur="1000"/>
                                        <p:tgtEl>
                                          <p:spTgt spid="2760"/>
                                        </p:tgtEl>
                                      </p:cBhvr>
                                    </p:animEffect>
                                  </p:childTnLst>
                                </p:cTn>
                              </p:par>
                              <p:par>
                                <p:cTn fill="hold" nodeType="withEffect" presetClass="entr" presetID="10" presetSubtype="0">
                                  <p:stCondLst>
                                    <p:cond delay="0"/>
                                  </p:stCondLst>
                                  <p:childTnLst>
                                    <p:set>
                                      <p:cBhvr>
                                        <p:cTn dur="1" fill="hold">
                                          <p:stCondLst>
                                            <p:cond delay="0"/>
                                          </p:stCondLst>
                                        </p:cTn>
                                        <p:tgtEl>
                                          <p:spTgt spid="2761"/>
                                        </p:tgtEl>
                                        <p:attrNameLst>
                                          <p:attrName>style.visibility</p:attrName>
                                        </p:attrNameLst>
                                      </p:cBhvr>
                                      <p:to>
                                        <p:strVal val="visible"/>
                                      </p:to>
                                    </p:set>
                                    <p:animEffect filter="fade" transition="in">
                                      <p:cBhvr>
                                        <p:cTn dur="1000"/>
                                        <p:tgtEl>
                                          <p:spTgt spid="2761"/>
                                        </p:tgtEl>
                                      </p:cBhvr>
                                    </p:animEffect>
                                  </p:childTnLst>
                                </p:cTn>
                              </p:par>
                              <p:par>
                                <p:cTn fill="hold" nodeType="withEffect" presetClass="entr" presetID="10" presetSubtype="0">
                                  <p:stCondLst>
                                    <p:cond delay="0"/>
                                  </p:stCondLst>
                                  <p:childTnLst>
                                    <p:set>
                                      <p:cBhvr>
                                        <p:cTn dur="1" fill="hold">
                                          <p:stCondLst>
                                            <p:cond delay="0"/>
                                          </p:stCondLst>
                                        </p:cTn>
                                        <p:tgtEl>
                                          <p:spTgt spid="2762"/>
                                        </p:tgtEl>
                                        <p:attrNameLst>
                                          <p:attrName>style.visibility</p:attrName>
                                        </p:attrNameLst>
                                      </p:cBhvr>
                                      <p:to>
                                        <p:strVal val="visible"/>
                                      </p:to>
                                    </p:set>
                                    <p:animEffect filter="fade" transition="in">
                                      <p:cBhvr>
                                        <p:cTn dur="1000"/>
                                        <p:tgtEl>
                                          <p:spTgt spid="2762"/>
                                        </p:tgtEl>
                                      </p:cBhvr>
                                    </p:animEffect>
                                  </p:childTnLst>
                                </p:cTn>
                              </p:par>
                              <p:par>
                                <p:cTn fill="hold" nodeType="withEffect" presetClass="entr" presetID="10" presetSubtype="0">
                                  <p:stCondLst>
                                    <p:cond delay="0"/>
                                  </p:stCondLst>
                                  <p:childTnLst>
                                    <p:set>
                                      <p:cBhvr>
                                        <p:cTn dur="1" fill="hold">
                                          <p:stCondLst>
                                            <p:cond delay="0"/>
                                          </p:stCondLst>
                                        </p:cTn>
                                        <p:tgtEl>
                                          <p:spTgt spid="2763"/>
                                        </p:tgtEl>
                                        <p:attrNameLst>
                                          <p:attrName>style.visibility</p:attrName>
                                        </p:attrNameLst>
                                      </p:cBhvr>
                                      <p:to>
                                        <p:strVal val="visible"/>
                                      </p:to>
                                    </p:set>
                                    <p:animEffect filter="fade" transition="in">
                                      <p:cBhvr>
                                        <p:cTn dur="1000"/>
                                        <p:tgtEl>
                                          <p:spTgt spid="2763"/>
                                        </p:tgtEl>
                                      </p:cBhvr>
                                    </p:animEffect>
                                  </p:childTnLst>
                                </p:cTn>
                              </p:par>
                              <p:par>
                                <p:cTn fill="hold" nodeType="withEffect" presetClass="entr" presetID="10" presetSubtype="0">
                                  <p:stCondLst>
                                    <p:cond delay="0"/>
                                  </p:stCondLst>
                                  <p:childTnLst>
                                    <p:set>
                                      <p:cBhvr>
                                        <p:cTn dur="1" fill="hold">
                                          <p:stCondLst>
                                            <p:cond delay="0"/>
                                          </p:stCondLst>
                                        </p:cTn>
                                        <p:tgtEl>
                                          <p:spTgt spid="2764"/>
                                        </p:tgtEl>
                                        <p:attrNameLst>
                                          <p:attrName>style.visibility</p:attrName>
                                        </p:attrNameLst>
                                      </p:cBhvr>
                                      <p:to>
                                        <p:strVal val="visible"/>
                                      </p:to>
                                    </p:set>
                                    <p:animEffect filter="fade" transition="in">
                                      <p:cBhvr>
                                        <p:cTn dur="1000"/>
                                        <p:tgtEl>
                                          <p:spTgt spid="2764"/>
                                        </p:tgtEl>
                                      </p:cBhvr>
                                    </p:animEffect>
                                  </p:childTnLst>
                                </p:cTn>
                              </p:par>
                              <p:par>
                                <p:cTn fill="hold" nodeType="withEffect" presetClass="entr" presetID="10" presetSubtype="0">
                                  <p:stCondLst>
                                    <p:cond delay="0"/>
                                  </p:stCondLst>
                                  <p:childTnLst>
                                    <p:set>
                                      <p:cBhvr>
                                        <p:cTn dur="1" fill="hold">
                                          <p:stCondLst>
                                            <p:cond delay="0"/>
                                          </p:stCondLst>
                                        </p:cTn>
                                        <p:tgtEl>
                                          <p:spTgt spid="2765"/>
                                        </p:tgtEl>
                                        <p:attrNameLst>
                                          <p:attrName>style.visibility</p:attrName>
                                        </p:attrNameLst>
                                      </p:cBhvr>
                                      <p:to>
                                        <p:strVal val="visible"/>
                                      </p:to>
                                    </p:set>
                                    <p:animEffect filter="fade" transition="in">
                                      <p:cBhvr>
                                        <p:cTn dur="1000"/>
                                        <p:tgtEl>
                                          <p:spTgt spid="27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1" name="Shape 2771"/>
        <p:cNvGrpSpPr/>
        <p:nvPr/>
      </p:nvGrpSpPr>
      <p:grpSpPr>
        <a:xfrm>
          <a:off x="0" y="0"/>
          <a:ext cx="0" cy="0"/>
          <a:chOff x="0" y="0"/>
          <a:chExt cx="0" cy="0"/>
        </a:xfrm>
      </p:grpSpPr>
      <p:sp>
        <p:nvSpPr>
          <p:cNvPr id="2772" name="Google Shape;2772;p63"/>
          <p:cNvSpPr txBox="1"/>
          <p:nvPr>
            <p:ph type="title"/>
          </p:nvPr>
        </p:nvSpPr>
        <p:spPr>
          <a:xfrm>
            <a:off x="1467300" y="2623376"/>
            <a:ext cx="6209400" cy="8418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en" sz="4500">
                <a:solidFill>
                  <a:schemeClr val="dk2"/>
                </a:solidFill>
              </a:rPr>
              <a:t>Initial Setup</a:t>
            </a:r>
            <a:r>
              <a:rPr lang="en" sz="6000"/>
              <a:t> </a:t>
            </a:r>
            <a:endParaRPr sz="6000"/>
          </a:p>
        </p:txBody>
      </p:sp>
      <p:sp>
        <p:nvSpPr>
          <p:cNvPr id="2773" name="Google Shape;2773;p63"/>
          <p:cNvSpPr txBox="1"/>
          <p:nvPr>
            <p:ph idx="2" type="title"/>
          </p:nvPr>
        </p:nvSpPr>
        <p:spPr>
          <a:xfrm>
            <a:off x="2748300" y="965501"/>
            <a:ext cx="3647400" cy="159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04</a:t>
            </a:r>
            <a:endParaRPr/>
          </a:p>
        </p:txBody>
      </p:sp>
      <p:grpSp>
        <p:nvGrpSpPr>
          <p:cNvPr id="2774" name="Google Shape;2774;p63"/>
          <p:cNvGrpSpPr/>
          <p:nvPr/>
        </p:nvGrpSpPr>
        <p:grpSpPr>
          <a:xfrm flipH="1">
            <a:off x="2124013" y="1936921"/>
            <a:ext cx="793256" cy="182899"/>
            <a:chOff x="2685575" y="2835950"/>
            <a:chExt cx="433000" cy="99825"/>
          </a:xfrm>
        </p:grpSpPr>
        <p:sp>
          <p:nvSpPr>
            <p:cNvPr id="2775" name="Google Shape;2775;p63"/>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3"/>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3"/>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3"/>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9" name="Google Shape;2779;p63"/>
          <p:cNvSpPr/>
          <p:nvPr/>
        </p:nvSpPr>
        <p:spPr>
          <a:xfrm flipH="1" rot="10800000">
            <a:off x="6498641" y="596700"/>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3"/>
          <p:cNvSpPr/>
          <p:nvPr/>
        </p:nvSpPr>
        <p:spPr>
          <a:xfrm flipH="1">
            <a:off x="7676711" y="299098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1" name="Google Shape;2781;p63"/>
          <p:cNvCxnSpPr/>
          <p:nvPr/>
        </p:nvCxnSpPr>
        <p:spPr>
          <a:xfrm>
            <a:off x="1968150" y="3579361"/>
            <a:ext cx="5208300" cy="0"/>
          </a:xfrm>
          <a:prstGeom prst="straightConnector1">
            <a:avLst/>
          </a:prstGeom>
          <a:noFill/>
          <a:ln cap="flat" cmpd="sng" w="9525">
            <a:solidFill>
              <a:schemeClr val="lt1"/>
            </a:solidFill>
            <a:prstDash val="solid"/>
            <a:round/>
            <a:headEnd len="med" w="med" type="none"/>
            <a:tailEnd len="med" w="med" type="none"/>
          </a:ln>
        </p:spPr>
      </p:cxnSp>
      <p:sp>
        <p:nvSpPr>
          <p:cNvPr id="2782" name="Google Shape;2782;p63"/>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3"/>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3">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3">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3">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1000" fill="hold"/>
                                        <p:tgtEl>
                                          <p:spTgt spid="2779"/>
                                        </p:tgtEl>
                                        <p:attrNameLst>
                                          <p:attrName>r</p:attrName>
                                        </p:attrNameLst>
                                      </p:cBhvr>
                                    </p:animRot>
                                  </p:childTnLst>
                                </p:cTn>
                              </p:par>
                              <p:par>
                                <p:cTn fill="hold" nodeType="withEffect" presetClass="entr" presetID="2" presetSubtype="8">
                                  <p:stCondLst>
                                    <p:cond delay="0"/>
                                  </p:stCondLst>
                                  <p:childTnLst>
                                    <p:set>
                                      <p:cBhvr>
                                        <p:cTn dur="1" fill="hold">
                                          <p:stCondLst>
                                            <p:cond delay="0"/>
                                          </p:stCondLst>
                                        </p:cTn>
                                        <p:tgtEl>
                                          <p:spTgt spid="2774"/>
                                        </p:tgtEl>
                                        <p:attrNameLst>
                                          <p:attrName>style.visibility</p:attrName>
                                        </p:attrNameLst>
                                      </p:cBhvr>
                                      <p:to>
                                        <p:strVal val="visible"/>
                                      </p:to>
                                    </p:set>
                                    <p:anim calcmode="lin" valueType="num">
                                      <p:cBhvr additive="base">
                                        <p:cTn dur="1000"/>
                                        <p:tgtEl>
                                          <p:spTgt spid="27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2773"/>
                                        </p:tgtEl>
                                        <p:attrNameLst>
                                          <p:attrName>style.visibility</p:attrName>
                                        </p:attrNameLst>
                                      </p:cBhvr>
                                      <p:to>
                                        <p:strVal val="visible"/>
                                      </p:to>
                                    </p:set>
                                    <p:anim calcmode="lin" valueType="num">
                                      <p:cBhvr additive="base">
                                        <p:cTn dur="1000"/>
                                        <p:tgtEl>
                                          <p:spTgt spid="27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2772"/>
                                        </p:tgtEl>
                                        <p:attrNameLst>
                                          <p:attrName>style.visibility</p:attrName>
                                        </p:attrNameLst>
                                      </p:cBhvr>
                                      <p:to>
                                        <p:strVal val="visible"/>
                                      </p:to>
                                    </p:set>
                                    <p:anim calcmode="lin" valueType="num">
                                      <p:cBhvr additive="base">
                                        <p:cTn dur="1000"/>
                                        <p:tgtEl>
                                          <p:spTgt spid="27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781"/>
                                        </p:tgtEl>
                                        <p:attrNameLst>
                                          <p:attrName>style.visibility</p:attrName>
                                        </p:attrNameLst>
                                      </p:cBhvr>
                                      <p:to>
                                        <p:strVal val="visible"/>
                                      </p:to>
                                    </p:set>
                                    <p:anim calcmode="lin" valueType="num">
                                      <p:cBhvr additive="base">
                                        <p:cTn dur="1000"/>
                                        <p:tgtEl>
                                          <p:spTgt spid="278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782"/>
                                        </p:tgtEl>
                                        <p:attrNameLst>
                                          <p:attrName>style.visibility</p:attrName>
                                        </p:attrNameLst>
                                      </p:cBhvr>
                                      <p:to>
                                        <p:strVal val="visible"/>
                                      </p:to>
                                    </p:set>
                                    <p:animEffect filter="fade" transition="in">
                                      <p:cBhvr>
                                        <p:cTn dur="1000"/>
                                        <p:tgtEl>
                                          <p:spTgt spid="2782"/>
                                        </p:tgtEl>
                                      </p:cBhvr>
                                    </p:animEffect>
                                  </p:childTnLst>
                                </p:cTn>
                              </p:par>
                              <p:par>
                                <p:cTn fill="hold" nodeType="withEffect" presetClass="entr" presetID="10" presetSubtype="0">
                                  <p:stCondLst>
                                    <p:cond delay="0"/>
                                  </p:stCondLst>
                                  <p:childTnLst>
                                    <p:set>
                                      <p:cBhvr>
                                        <p:cTn dur="1" fill="hold">
                                          <p:stCondLst>
                                            <p:cond delay="0"/>
                                          </p:stCondLst>
                                        </p:cTn>
                                        <p:tgtEl>
                                          <p:spTgt spid="2783"/>
                                        </p:tgtEl>
                                        <p:attrNameLst>
                                          <p:attrName>style.visibility</p:attrName>
                                        </p:attrNameLst>
                                      </p:cBhvr>
                                      <p:to>
                                        <p:strVal val="visible"/>
                                      </p:to>
                                    </p:set>
                                    <p:animEffect filter="fade" transition="in">
                                      <p:cBhvr>
                                        <p:cTn dur="1000"/>
                                        <p:tgtEl>
                                          <p:spTgt spid="2783"/>
                                        </p:tgtEl>
                                      </p:cBhvr>
                                    </p:animEffect>
                                  </p:childTnLst>
                                </p:cTn>
                              </p:par>
                              <p:par>
                                <p:cTn fill="hold" nodeType="withEffect" presetClass="entr" presetID="10" presetSubtype="0">
                                  <p:stCondLst>
                                    <p:cond delay="0"/>
                                  </p:stCondLst>
                                  <p:childTnLst>
                                    <p:set>
                                      <p:cBhvr>
                                        <p:cTn dur="1" fill="hold">
                                          <p:stCondLst>
                                            <p:cond delay="0"/>
                                          </p:stCondLst>
                                        </p:cTn>
                                        <p:tgtEl>
                                          <p:spTgt spid="2784"/>
                                        </p:tgtEl>
                                        <p:attrNameLst>
                                          <p:attrName>style.visibility</p:attrName>
                                        </p:attrNameLst>
                                      </p:cBhvr>
                                      <p:to>
                                        <p:strVal val="visible"/>
                                      </p:to>
                                    </p:set>
                                    <p:animEffect filter="fade" transition="in">
                                      <p:cBhvr>
                                        <p:cTn dur="1000"/>
                                        <p:tgtEl>
                                          <p:spTgt spid="2784"/>
                                        </p:tgtEl>
                                      </p:cBhvr>
                                    </p:animEffect>
                                  </p:childTnLst>
                                </p:cTn>
                              </p:par>
                              <p:par>
                                <p:cTn fill="hold" nodeType="withEffect" presetClass="entr" presetID="10" presetSubtype="0">
                                  <p:stCondLst>
                                    <p:cond delay="0"/>
                                  </p:stCondLst>
                                  <p:childTnLst>
                                    <p:set>
                                      <p:cBhvr>
                                        <p:cTn dur="1" fill="hold">
                                          <p:stCondLst>
                                            <p:cond delay="0"/>
                                          </p:stCondLst>
                                        </p:cTn>
                                        <p:tgtEl>
                                          <p:spTgt spid="2785"/>
                                        </p:tgtEl>
                                        <p:attrNameLst>
                                          <p:attrName>style.visibility</p:attrName>
                                        </p:attrNameLst>
                                      </p:cBhvr>
                                      <p:to>
                                        <p:strVal val="visible"/>
                                      </p:to>
                                    </p:set>
                                    <p:animEffect filter="fade" transition="in">
                                      <p:cBhvr>
                                        <p:cTn dur="1000"/>
                                        <p:tgtEl>
                                          <p:spTgt spid="2785"/>
                                        </p:tgtEl>
                                      </p:cBhvr>
                                    </p:animEffect>
                                  </p:childTnLst>
                                </p:cTn>
                              </p:par>
                              <p:par>
                                <p:cTn fill="hold" nodeType="withEffect" presetClass="entr" presetID="10" presetSubtype="0">
                                  <p:stCondLst>
                                    <p:cond delay="0"/>
                                  </p:stCondLst>
                                  <p:childTnLst>
                                    <p:set>
                                      <p:cBhvr>
                                        <p:cTn dur="1" fill="hold">
                                          <p:stCondLst>
                                            <p:cond delay="0"/>
                                          </p:stCondLst>
                                        </p:cTn>
                                        <p:tgtEl>
                                          <p:spTgt spid="2786"/>
                                        </p:tgtEl>
                                        <p:attrNameLst>
                                          <p:attrName>style.visibility</p:attrName>
                                        </p:attrNameLst>
                                      </p:cBhvr>
                                      <p:to>
                                        <p:strVal val="visible"/>
                                      </p:to>
                                    </p:set>
                                    <p:animEffect filter="fade" transition="in">
                                      <p:cBhvr>
                                        <p:cTn dur="1000"/>
                                        <p:tgtEl>
                                          <p:spTgt spid="27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0" name="Shape 2790"/>
        <p:cNvGrpSpPr/>
        <p:nvPr/>
      </p:nvGrpSpPr>
      <p:grpSpPr>
        <a:xfrm>
          <a:off x="0" y="0"/>
          <a:ext cx="0" cy="0"/>
          <a:chOff x="0" y="0"/>
          <a:chExt cx="0" cy="0"/>
        </a:xfrm>
      </p:grpSpPr>
      <p:sp>
        <p:nvSpPr>
          <p:cNvPr id="2791" name="Google Shape;2791;p64"/>
          <p:cNvSpPr/>
          <p:nvPr/>
        </p:nvSpPr>
        <p:spPr>
          <a:xfrm rot="-5400000">
            <a:off x="5094397" y="3515600"/>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4"/>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INITIAL SETUP</a:t>
            </a:r>
            <a:endParaRPr/>
          </a:p>
        </p:txBody>
      </p:sp>
      <p:grpSp>
        <p:nvGrpSpPr>
          <p:cNvPr id="2793" name="Google Shape;2793;p64"/>
          <p:cNvGrpSpPr/>
          <p:nvPr/>
        </p:nvGrpSpPr>
        <p:grpSpPr>
          <a:xfrm>
            <a:off x="4407208" y="722871"/>
            <a:ext cx="793256" cy="182899"/>
            <a:chOff x="2685575" y="2835950"/>
            <a:chExt cx="433000" cy="99825"/>
          </a:xfrm>
        </p:grpSpPr>
        <p:sp>
          <p:nvSpPr>
            <p:cNvPr id="2794" name="Google Shape;2794;p64"/>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4"/>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4"/>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4"/>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98" name="Google Shape;2798;p64"/>
          <p:cNvPicPr preferRelativeResize="0"/>
          <p:nvPr/>
        </p:nvPicPr>
        <p:blipFill>
          <a:blip r:embed="rId3">
            <a:alphaModFix/>
          </a:blip>
          <a:stretch>
            <a:fillRect/>
          </a:stretch>
        </p:blipFill>
        <p:spPr>
          <a:xfrm>
            <a:off x="5498214" y="-1169825"/>
            <a:ext cx="2527512" cy="2681250"/>
          </a:xfrm>
          <a:prstGeom prst="rect">
            <a:avLst/>
          </a:prstGeom>
          <a:noFill/>
          <a:ln>
            <a:noFill/>
          </a:ln>
        </p:spPr>
      </p:pic>
      <p:sp>
        <p:nvSpPr>
          <p:cNvPr id="2799" name="Google Shape;2799;p64"/>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4"/>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4">
            <a:hlinkClick action="ppaction://hlinksldjump" r:id="rId4"/>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4">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4">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4" name="Google Shape;2804;p64" title="WhatsApp Video 2024-03-21 at 14.43.12.mp4">
            <a:hlinkClick r:id="rId5"/>
          </p:cNvPr>
          <p:cNvPicPr preferRelativeResize="0"/>
          <p:nvPr/>
        </p:nvPicPr>
        <p:blipFill>
          <a:blip r:embed="rId6">
            <a:alphaModFix/>
          </a:blip>
          <a:stretch>
            <a:fillRect/>
          </a:stretch>
        </p:blipFill>
        <p:spPr>
          <a:xfrm>
            <a:off x="4851425" y="1210325"/>
            <a:ext cx="2544950" cy="3701050"/>
          </a:xfrm>
          <a:prstGeom prst="rect">
            <a:avLst/>
          </a:prstGeom>
          <a:noFill/>
          <a:ln>
            <a:noFill/>
          </a:ln>
        </p:spPr>
      </p:pic>
      <p:sp>
        <p:nvSpPr>
          <p:cNvPr id="2805" name="Google Shape;2805;p64"/>
          <p:cNvSpPr txBox="1"/>
          <p:nvPr>
            <p:ph idx="2" type="subTitle"/>
          </p:nvPr>
        </p:nvSpPr>
        <p:spPr>
          <a:xfrm>
            <a:off x="844375" y="1210325"/>
            <a:ext cx="2453100" cy="138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 Detailed Explanation about the setup scan this </a:t>
            </a:r>
            <a:r>
              <a:rPr lang="en"/>
              <a:t>:</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806" name="Google Shape;2806;p64"/>
          <p:cNvSpPr txBox="1"/>
          <p:nvPr/>
        </p:nvSpPr>
        <p:spPr>
          <a:xfrm>
            <a:off x="1027675" y="3469625"/>
            <a:ext cx="2269800" cy="1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hlink"/>
                </a:solidFill>
                <a:latin typeface="Bai Jamjuree"/>
                <a:ea typeface="Bai Jamjuree"/>
                <a:cs typeface="Bai Jamjuree"/>
                <a:sym typeface="Bai Jamjuree"/>
                <a:hlinkClick r:id="rId7"/>
              </a:rPr>
              <a:t>https://drive.google.com/file/d/1ZPNPWyrJ22aRag_fqXbGgNzLX2Acu_Mq/view?usp=drivesdk</a:t>
            </a:r>
            <a:endParaRPr sz="700">
              <a:solidFill>
                <a:schemeClr val="lt1"/>
              </a:solidFill>
              <a:latin typeface="Bai Jamjuree"/>
              <a:ea typeface="Bai Jamjuree"/>
              <a:cs typeface="Bai Jamjuree"/>
              <a:sym typeface="Bai Jamjuree"/>
            </a:endParaRPr>
          </a:p>
        </p:txBody>
      </p:sp>
      <p:pic>
        <p:nvPicPr>
          <p:cNvPr id="2807" name="Google Shape;2807;p64"/>
          <p:cNvPicPr preferRelativeResize="0"/>
          <p:nvPr/>
        </p:nvPicPr>
        <p:blipFill>
          <a:blip r:embed="rId8">
            <a:alphaModFix/>
          </a:blip>
          <a:stretch>
            <a:fillRect/>
          </a:stretch>
        </p:blipFill>
        <p:spPr>
          <a:xfrm>
            <a:off x="1296150" y="1879950"/>
            <a:ext cx="1383600" cy="138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793"/>
                                        </p:tgtEl>
                                        <p:attrNameLst>
                                          <p:attrName>style.visibility</p:attrName>
                                        </p:attrNameLst>
                                      </p:cBhvr>
                                      <p:to>
                                        <p:strVal val="visible"/>
                                      </p:to>
                                    </p:set>
                                    <p:anim calcmode="lin" valueType="num">
                                      <p:cBhvr additive="base">
                                        <p:cTn dur="1000"/>
                                        <p:tgtEl>
                                          <p:spTgt spid="27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792"/>
                                        </p:tgtEl>
                                        <p:attrNameLst>
                                          <p:attrName>style.visibility</p:attrName>
                                        </p:attrNameLst>
                                      </p:cBhvr>
                                      <p:to>
                                        <p:strVal val="visible"/>
                                      </p:to>
                                    </p:set>
                                    <p:anim calcmode="lin" valueType="num">
                                      <p:cBhvr additive="base">
                                        <p:cTn dur="1000"/>
                                        <p:tgtEl>
                                          <p:spTgt spid="2792"/>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2791"/>
                                        </p:tgtEl>
                                        <p:attrNameLst>
                                          <p:attrName>r</p:attrName>
                                        </p:attrNameLst>
                                      </p:cBhvr>
                                    </p:animRot>
                                  </p:childTnLst>
                                </p:cTn>
                              </p:par>
                              <p:par>
                                <p:cTn fill="hold" nodeType="withEffect" presetClass="entr" presetID="2" presetSubtype="1">
                                  <p:stCondLst>
                                    <p:cond delay="0"/>
                                  </p:stCondLst>
                                  <p:childTnLst>
                                    <p:set>
                                      <p:cBhvr>
                                        <p:cTn dur="1" fill="hold">
                                          <p:stCondLst>
                                            <p:cond delay="0"/>
                                          </p:stCondLst>
                                        </p:cTn>
                                        <p:tgtEl>
                                          <p:spTgt spid="2798"/>
                                        </p:tgtEl>
                                        <p:attrNameLst>
                                          <p:attrName>style.visibility</p:attrName>
                                        </p:attrNameLst>
                                      </p:cBhvr>
                                      <p:to>
                                        <p:strVal val="visible"/>
                                      </p:to>
                                    </p:set>
                                    <p:anim calcmode="lin" valueType="num">
                                      <p:cBhvr additive="base">
                                        <p:cTn dur="1000"/>
                                        <p:tgtEl>
                                          <p:spTgt spid="279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799"/>
                                        </p:tgtEl>
                                        <p:attrNameLst>
                                          <p:attrName>style.visibility</p:attrName>
                                        </p:attrNameLst>
                                      </p:cBhvr>
                                      <p:to>
                                        <p:strVal val="visible"/>
                                      </p:to>
                                    </p:set>
                                    <p:animEffect filter="fade" transition="in">
                                      <p:cBhvr>
                                        <p:cTn dur="1000"/>
                                        <p:tgtEl>
                                          <p:spTgt spid="2799"/>
                                        </p:tgtEl>
                                      </p:cBhvr>
                                    </p:animEffect>
                                  </p:childTnLst>
                                </p:cTn>
                              </p:par>
                              <p:par>
                                <p:cTn fill="hold" nodeType="withEffect" presetClass="entr" presetID="10" presetSubtype="0">
                                  <p:stCondLst>
                                    <p:cond delay="0"/>
                                  </p:stCondLst>
                                  <p:childTnLst>
                                    <p:set>
                                      <p:cBhvr>
                                        <p:cTn dur="1" fill="hold">
                                          <p:stCondLst>
                                            <p:cond delay="0"/>
                                          </p:stCondLst>
                                        </p:cTn>
                                        <p:tgtEl>
                                          <p:spTgt spid="2800"/>
                                        </p:tgtEl>
                                        <p:attrNameLst>
                                          <p:attrName>style.visibility</p:attrName>
                                        </p:attrNameLst>
                                      </p:cBhvr>
                                      <p:to>
                                        <p:strVal val="visible"/>
                                      </p:to>
                                    </p:set>
                                    <p:animEffect filter="fade" transition="in">
                                      <p:cBhvr>
                                        <p:cTn dur="1000"/>
                                        <p:tgtEl>
                                          <p:spTgt spid="2800"/>
                                        </p:tgtEl>
                                      </p:cBhvr>
                                    </p:animEffect>
                                  </p:childTnLst>
                                </p:cTn>
                              </p:par>
                              <p:par>
                                <p:cTn fill="hold" nodeType="withEffect" presetClass="entr" presetID="10" presetSubtype="0">
                                  <p:stCondLst>
                                    <p:cond delay="0"/>
                                  </p:stCondLst>
                                  <p:childTnLst>
                                    <p:set>
                                      <p:cBhvr>
                                        <p:cTn dur="1" fill="hold">
                                          <p:stCondLst>
                                            <p:cond delay="0"/>
                                          </p:stCondLst>
                                        </p:cTn>
                                        <p:tgtEl>
                                          <p:spTgt spid="2801"/>
                                        </p:tgtEl>
                                        <p:attrNameLst>
                                          <p:attrName>style.visibility</p:attrName>
                                        </p:attrNameLst>
                                      </p:cBhvr>
                                      <p:to>
                                        <p:strVal val="visible"/>
                                      </p:to>
                                    </p:set>
                                    <p:animEffect filter="fade" transition="in">
                                      <p:cBhvr>
                                        <p:cTn dur="1000"/>
                                        <p:tgtEl>
                                          <p:spTgt spid="2801"/>
                                        </p:tgtEl>
                                      </p:cBhvr>
                                    </p:animEffect>
                                  </p:childTnLst>
                                </p:cTn>
                              </p:par>
                              <p:par>
                                <p:cTn fill="hold" nodeType="withEffect" presetClass="entr" presetID="10" presetSubtype="0">
                                  <p:stCondLst>
                                    <p:cond delay="0"/>
                                  </p:stCondLst>
                                  <p:childTnLst>
                                    <p:set>
                                      <p:cBhvr>
                                        <p:cTn dur="1" fill="hold">
                                          <p:stCondLst>
                                            <p:cond delay="0"/>
                                          </p:stCondLst>
                                        </p:cTn>
                                        <p:tgtEl>
                                          <p:spTgt spid="2802"/>
                                        </p:tgtEl>
                                        <p:attrNameLst>
                                          <p:attrName>style.visibility</p:attrName>
                                        </p:attrNameLst>
                                      </p:cBhvr>
                                      <p:to>
                                        <p:strVal val="visible"/>
                                      </p:to>
                                    </p:set>
                                    <p:animEffect filter="fade" transition="in">
                                      <p:cBhvr>
                                        <p:cTn dur="1000"/>
                                        <p:tgtEl>
                                          <p:spTgt spid="2802"/>
                                        </p:tgtEl>
                                      </p:cBhvr>
                                    </p:animEffect>
                                  </p:childTnLst>
                                </p:cTn>
                              </p:par>
                              <p:par>
                                <p:cTn fill="hold" nodeType="withEffect" presetClass="entr" presetID="10" presetSubtype="0">
                                  <p:stCondLst>
                                    <p:cond delay="0"/>
                                  </p:stCondLst>
                                  <p:childTnLst>
                                    <p:set>
                                      <p:cBhvr>
                                        <p:cTn dur="1" fill="hold">
                                          <p:stCondLst>
                                            <p:cond delay="0"/>
                                          </p:stCondLst>
                                        </p:cTn>
                                        <p:tgtEl>
                                          <p:spTgt spid="2803"/>
                                        </p:tgtEl>
                                        <p:attrNameLst>
                                          <p:attrName>style.visibility</p:attrName>
                                        </p:attrNameLst>
                                      </p:cBhvr>
                                      <p:to>
                                        <p:strVal val="visible"/>
                                      </p:to>
                                    </p:set>
                                    <p:animEffect filter="fade" transition="in">
                                      <p:cBhvr>
                                        <p:cTn dur="1000"/>
                                        <p:tgtEl>
                                          <p:spTgt spid="28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4"/>
                                        </p:tgtEl>
                                        <p:attrNameLst>
                                          <p:attrName>style.visibility</p:attrName>
                                        </p:attrNameLst>
                                      </p:cBhvr>
                                      <p:to>
                                        <p:strVal val="visible"/>
                                      </p:to>
                                    </p:set>
                                    <p:animEffect filter="fade" transition="in">
                                      <p:cBhvr>
                                        <p:cTn dur="1000"/>
                                        <p:tgtEl>
                                          <p:spTgt spid="28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1" name="Shape 2811"/>
        <p:cNvGrpSpPr/>
        <p:nvPr/>
      </p:nvGrpSpPr>
      <p:grpSpPr>
        <a:xfrm>
          <a:off x="0" y="0"/>
          <a:ext cx="0" cy="0"/>
          <a:chOff x="0" y="0"/>
          <a:chExt cx="0" cy="0"/>
        </a:xfrm>
      </p:grpSpPr>
      <p:sp>
        <p:nvSpPr>
          <p:cNvPr id="2812" name="Google Shape;2812;p65"/>
          <p:cNvSpPr txBox="1"/>
          <p:nvPr>
            <p:ph idx="1" type="subTitle"/>
          </p:nvPr>
        </p:nvSpPr>
        <p:spPr>
          <a:xfrm>
            <a:off x="3583118" y="1510075"/>
            <a:ext cx="22668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Voltage </a:t>
            </a:r>
            <a:r>
              <a:rPr lang="en" sz="1700"/>
              <a:t>Controller</a:t>
            </a:r>
            <a:endParaRPr sz="1700"/>
          </a:p>
        </p:txBody>
      </p:sp>
      <p:sp>
        <p:nvSpPr>
          <p:cNvPr id="2813" name="Google Shape;2813;p65"/>
          <p:cNvSpPr txBox="1"/>
          <p:nvPr>
            <p:ph idx="3" type="subTitle"/>
          </p:nvPr>
        </p:nvSpPr>
        <p:spPr>
          <a:xfrm>
            <a:off x="6123925" y="1489025"/>
            <a:ext cx="2652000" cy="46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a:t>
            </a:r>
            <a:r>
              <a:rPr lang="en"/>
              <a:t>Acquisition</a:t>
            </a:r>
            <a:r>
              <a:rPr lang="en"/>
              <a:t> System</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814" name="Google Shape;2814;p65"/>
          <p:cNvSpPr txBox="1"/>
          <p:nvPr>
            <p:ph idx="5" type="subTitle"/>
          </p:nvPr>
        </p:nvSpPr>
        <p:spPr>
          <a:xfrm>
            <a:off x="971731" y="1489025"/>
            <a:ext cx="22668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Electric Heater</a:t>
            </a:r>
            <a:endParaRPr sz="2000"/>
          </a:p>
        </p:txBody>
      </p:sp>
      <p:sp>
        <p:nvSpPr>
          <p:cNvPr id="2815" name="Google Shape;2815;p65"/>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2800"/>
              <a:t>EQUIPMENTS OF EXPERIMENTAL SETUP</a:t>
            </a:r>
            <a:endParaRPr sz="2800"/>
          </a:p>
        </p:txBody>
      </p:sp>
      <p:pic>
        <p:nvPicPr>
          <p:cNvPr id="2816" name="Google Shape;2816;p65"/>
          <p:cNvPicPr preferRelativeResize="0"/>
          <p:nvPr/>
        </p:nvPicPr>
        <p:blipFill>
          <a:blip r:embed="rId3">
            <a:alphaModFix/>
          </a:blip>
          <a:stretch>
            <a:fillRect/>
          </a:stretch>
        </p:blipFill>
        <p:spPr>
          <a:xfrm>
            <a:off x="7418689" y="-1022800"/>
            <a:ext cx="2527512" cy="2681250"/>
          </a:xfrm>
          <a:prstGeom prst="rect">
            <a:avLst/>
          </a:prstGeom>
          <a:noFill/>
          <a:ln>
            <a:noFill/>
          </a:ln>
        </p:spPr>
      </p:pic>
      <p:sp>
        <p:nvSpPr>
          <p:cNvPr id="2817" name="Google Shape;2817;p65"/>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5"/>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5">
            <a:hlinkClick action="ppaction://hlinksldjump" r:id="rId4"/>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5">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5">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2" name="Google Shape;2822;p65"/>
          <p:cNvPicPr preferRelativeResize="0"/>
          <p:nvPr/>
        </p:nvPicPr>
        <p:blipFill>
          <a:blip r:embed="rId5">
            <a:alphaModFix/>
          </a:blip>
          <a:stretch>
            <a:fillRect/>
          </a:stretch>
        </p:blipFill>
        <p:spPr>
          <a:xfrm>
            <a:off x="1097625" y="1953475"/>
            <a:ext cx="1997925" cy="2917975"/>
          </a:xfrm>
          <a:prstGeom prst="rect">
            <a:avLst/>
          </a:prstGeom>
          <a:noFill/>
          <a:ln>
            <a:noFill/>
          </a:ln>
        </p:spPr>
      </p:pic>
      <p:pic>
        <p:nvPicPr>
          <p:cNvPr id="2823" name="Google Shape;2823;p65"/>
          <p:cNvPicPr preferRelativeResize="0"/>
          <p:nvPr/>
        </p:nvPicPr>
        <p:blipFill>
          <a:blip r:embed="rId6">
            <a:alphaModFix/>
          </a:blip>
          <a:stretch>
            <a:fillRect/>
          </a:stretch>
        </p:blipFill>
        <p:spPr>
          <a:xfrm>
            <a:off x="3350350" y="2219175"/>
            <a:ext cx="2773573" cy="1861999"/>
          </a:xfrm>
          <a:prstGeom prst="rect">
            <a:avLst/>
          </a:prstGeom>
          <a:noFill/>
          <a:ln>
            <a:noFill/>
          </a:ln>
        </p:spPr>
      </p:pic>
      <p:pic>
        <p:nvPicPr>
          <p:cNvPr id="2824" name="Google Shape;2824;p65"/>
          <p:cNvPicPr preferRelativeResize="0"/>
          <p:nvPr/>
        </p:nvPicPr>
        <p:blipFill>
          <a:blip r:embed="rId7">
            <a:alphaModFix/>
          </a:blip>
          <a:stretch>
            <a:fillRect/>
          </a:stretch>
        </p:blipFill>
        <p:spPr>
          <a:xfrm>
            <a:off x="6278797" y="2241550"/>
            <a:ext cx="2497128" cy="18396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816"/>
                                        </p:tgtEl>
                                        <p:attrNameLst>
                                          <p:attrName>style.visibility</p:attrName>
                                        </p:attrNameLst>
                                      </p:cBhvr>
                                      <p:to>
                                        <p:strVal val="visible"/>
                                      </p:to>
                                    </p:set>
                                    <p:anim calcmode="lin" valueType="num">
                                      <p:cBhvr additive="base">
                                        <p:cTn dur="1000"/>
                                        <p:tgtEl>
                                          <p:spTgt spid="28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2815"/>
                                        </p:tgtEl>
                                        <p:attrNameLst>
                                          <p:attrName>style.visibility</p:attrName>
                                        </p:attrNameLst>
                                      </p:cBhvr>
                                      <p:to>
                                        <p:strVal val="visible"/>
                                      </p:to>
                                    </p:set>
                                    <p:anim calcmode="lin" valueType="num">
                                      <p:cBhvr additive="base">
                                        <p:cTn dur="1000"/>
                                        <p:tgtEl>
                                          <p:spTgt spid="281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812"/>
                                        </p:tgtEl>
                                        <p:attrNameLst>
                                          <p:attrName>style.visibility</p:attrName>
                                        </p:attrNameLst>
                                      </p:cBhvr>
                                      <p:to>
                                        <p:strVal val="visible"/>
                                      </p:to>
                                    </p:set>
                                    <p:animEffect filter="fade" transition="in">
                                      <p:cBhvr>
                                        <p:cTn dur="1000"/>
                                        <p:tgtEl>
                                          <p:spTgt spid="2812"/>
                                        </p:tgtEl>
                                      </p:cBhvr>
                                    </p:animEffect>
                                  </p:childTnLst>
                                </p:cTn>
                              </p:par>
                              <p:par>
                                <p:cTn fill="hold" nodeType="withEffect" presetClass="entr" presetID="10" presetSubtype="0">
                                  <p:stCondLst>
                                    <p:cond delay="0"/>
                                  </p:stCondLst>
                                  <p:childTnLst>
                                    <p:set>
                                      <p:cBhvr>
                                        <p:cTn dur="1" fill="hold">
                                          <p:stCondLst>
                                            <p:cond delay="0"/>
                                          </p:stCondLst>
                                        </p:cTn>
                                        <p:tgtEl>
                                          <p:spTgt spid="2813"/>
                                        </p:tgtEl>
                                        <p:attrNameLst>
                                          <p:attrName>style.visibility</p:attrName>
                                        </p:attrNameLst>
                                      </p:cBhvr>
                                      <p:to>
                                        <p:strVal val="visible"/>
                                      </p:to>
                                    </p:set>
                                    <p:animEffect filter="fade" transition="in">
                                      <p:cBhvr>
                                        <p:cTn dur="1000"/>
                                        <p:tgtEl>
                                          <p:spTgt spid="2813"/>
                                        </p:tgtEl>
                                      </p:cBhvr>
                                    </p:animEffect>
                                  </p:childTnLst>
                                </p:cTn>
                              </p:par>
                              <p:par>
                                <p:cTn fill="hold" nodeType="withEffect" presetClass="entr" presetID="10" presetSubtype="0">
                                  <p:stCondLst>
                                    <p:cond delay="0"/>
                                  </p:stCondLst>
                                  <p:childTnLst>
                                    <p:set>
                                      <p:cBhvr>
                                        <p:cTn dur="1" fill="hold">
                                          <p:stCondLst>
                                            <p:cond delay="0"/>
                                          </p:stCondLst>
                                        </p:cTn>
                                        <p:tgtEl>
                                          <p:spTgt spid="2814"/>
                                        </p:tgtEl>
                                        <p:attrNameLst>
                                          <p:attrName>style.visibility</p:attrName>
                                        </p:attrNameLst>
                                      </p:cBhvr>
                                      <p:to>
                                        <p:strVal val="visible"/>
                                      </p:to>
                                    </p:set>
                                    <p:animEffect filter="fade" transition="in">
                                      <p:cBhvr>
                                        <p:cTn dur="1000"/>
                                        <p:tgtEl>
                                          <p:spTgt spid="2814"/>
                                        </p:tgtEl>
                                      </p:cBhvr>
                                    </p:animEffect>
                                  </p:childTnLst>
                                </p:cTn>
                              </p:par>
                              <p:par>
                                <p:cTn fill="hold" nodeType="withEffect" presetClass="entr" presetID="10" presetSubtype="0">
                                  <p:stCondLst>
                                    <p:cond delay="0"/>
                                  </p:stCondLst>
                                  <p:childTnLst>
                                    <p:set>
                                      <p:cBhvr>
                                        <p:cTn dur="1" fill="hold">
                                          <p:stCondLst>
                                            <p:cond delay="0"/>
                                          </p:stCondLst>
                                        </p:cTn>
                                        <p:tgtEl>
                                          <p:spTgt spid="2817"/>
                                        </p:tgtEl>
                                        <p:attrNameLst>
                                          <p:attrName>style.visibility</p:attrName>
                                        </p:attrNameLst>
                                      </p:cBhvr>
                                      <p:to>
                                        <p:strVal val="visible"/>
                                      </p:to>
                                    </p:set>
                                    <p:animEffect filter="fade" transition="in">
                                      <p:cBhvr>
                                        <p:cTn dur="1000"/>
                                        <p:tgtEl>
                                          <p:spTgt spid="2817"/>
                                        </p:tgtEl>
                                      </p:cBhvr>
                                    </p:animEffect>
                                  </p:childTnLst>
                                </p:cTn>
                              </p:par>
                              <p:par>
                                <p:cTn fill="hold" nodeType="withEffect" presetClass="entr" presetID="10" presetSubtype="0">
                                  <p:stCondLst>
                                    <p:cond delay="0"/>
                                  </p:stCondLst>
                                  <p:childTnLst>
                                    <p:set>
                                      <p:cBhvr>
                                        <p:cTn dur="1" fill="hold">
                                          <p:stCondLst>
                                            <p:cond delay="0"/>
                                          </p:stCondLst>
                                        </p:cTn>
                                        <p:tgtEl>
                                          <p:spTgt spid="2818"/>
                                        </p:tgtEl>
                                        <p:attrNameLst>
                                          <p:attrName>style.visibility</p:attrName>
                                        </p:attrNameLst>
                                      </p:cBhvr>
                                      <p:to>
                                        <p:strVal val="visible"/>
                                      </p:to>
                                    </p:set>
                                    <p:animEffect filter="fade" transition="in">
                                      <p:cBhvr>
                                        <p:cTn dur="1000"/>
                                        <p:tgtEl>
                                          <p:spTgt spid="2818"/>
                                        </p:tgtEl>
                                      </p:cBhvr>
                                    </p:animEffect>
                                  </p:childTnLst>
                                </p:cTn>
                              </p:par>
                              <p:par>
                                <p:cTn fill="hold" nodeType="withEffect" presetClass="entr" presetID="10" presetSubtype="0">
                                  <p:stCondLst>
                                    <p:cond delay="0"/>
                                  </p:stCondLst>
                                  <p:childTnLst>
                                    <p:set>
                                      <p:cBhvr>
                                        <p:cTn dur="1" fill="hold">
                                          <p:stCondLst>
                                            <p:cond delay="0"/>
                                          </p:stCondLst>
                                        </p:cTn>
                                        <p:tgtEl>
                                          <p:spTgt spid="2819"/>
                                        </p:tgtEl>
                                        <p:attrNameLst>
                                          <p:attrName>style.visibility</p:attrName>
                                        </p:attrNameLst>
                                      </p:cBhvr>
                                      <p:to>
                                        <p:strVal val="visible"/>
                                      </p:to>
                                    </p:set>
                                    <p:animEffect filter="fade" transition="in">
                                      <p:cBhvr>
                                        <p:cTn dur="1000"/>
                                        <p:tgtEl>
                                          <p:spTgt spid="2819"/>
                                        </p:tgtEl>
                                      </p:cBhvr>
                                    </p:animEffect>
                                  </p:childTnLst>
                                </p:cTn>
                              </p:par>
                              <p:par>
                                <p:cTn fill="hold" nodeType="withEffect" presetClass="entr" presetID="10" presetSubtype="0">
                                  <p:stCondLst>
                                    <p:cond delay="0"/>
                                  </p:stCondLst>
                                  <p:childTnLst>
                                    <p:set>
                                      <p:cBhvr>
                                        <p:cTn dur="1" fill="hold">
                                          <p:stCondLst>
                                            <p:cond delay="0"/>
                                          </p:stCondLst>
                                        </p:cTn>
                                        <p:tgtEl>
                                          <p:spTgt spid="2820"/>
                                        </p:tgtEl>
                                        <p:attrNameLst>
                                          <p:attrName>style.visibility</p:attrName>
                                        </p:attrNameLst>
                                      </p:cBhvr>
                                      <p:to>
                                        <p:strVal val="visible"/>
                                      </p:to>
                                    </p:set>
                                    <p:animEffect filter="fade" transition="in">
                                      <p:cBhvr>
                                        <p:cTn dur="1000"/>
                                        <p:tgtEl>
                                          <p:spTgt spid="2820"/>
                                        </p:tgtEl>
                                      </p:cBhvr>
                                    </p:animEffect>
                                  </p:childTnLst>
                                </p:cTn>
                              </p:par>
                              <p:par>
                                <p:cTn fill="hold" nodeType="withEffect" presetClass="entr" presetID="10" presetSubtype="0">
                                  <p:stCondLst>
                                    <p:cond delay="0"/>
                                  </p:stCondLst>
                                  <p:childTnLst>
                                    <p:set>
                                      <p:cBhvr>
                                        <p:cTn dur="1" fill="hold">
                                          <p:stCondLst>
                                            <p:cond delay="0"/>
                                          </p:stCondLst>
                                        </p:cTn>
                                        <p:tgtEl>
                                          <p:spTgt spid="2821"/>
                                        </p:tgtEl>
                                        <p:attrNameLst>
                                          <p:attrName>style.visibility</p:attrName>
                                        </p:attrNameLst>
                                      </p:cBhvr>
                                      <p:to>
                                        <p:strVal val="visible"/>
                                      </p:to>
                                    </p:set>
                                    <p:animEffect filter="fade" transition="in">
                                      <p:cBhvr>
                                        <p:cTn dur="1000"/>
                                        <p:tgtEl>
                                          <p:spTgt spid="28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8" name="Shape 2828"/>
        <p:cNvGrpSpPr/>
        <p:nvPr/>
      </p:nvGrpSpPr>
      <p:grpSpPr>
        <a:xfrm>
          <a:off x="0" y="0"/>
          <a:ext cx="0" cy="0"/>
          <a:chOff x="0" y="0"/>
          <a:chExt cx="0" cy="0"/>
        </a:xfrm>
      </p:grpSpPr>
      <p:sp>
        <p:nvSpPr>
          <p:cNvPr id="2829" name="Google Shape;2829;p66"/>
          <p:cNvSpPr txBox="1"/>
          <p:nvPr>
            <p:ph type="title"/>
          </p:nvPr>
        </p:nvSpPr>
        <p:spPr>
          <a:xfrm>
            <a:off x="1230950" y="538250"/>
            <a:ext cx="71976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Software Used: Keysight-BenchVue</a:t>
            </a:r>
            <a:endParaRPr/>
          </a:p>
        </p:txBody>
      </p:sp>
      <p:grpSp>
        <p:nvGrpSpPr>
          <p:cNvPr id="2830" name="Google Shape;2830;p66"/>
          <p:cNvGrpSpPr/>
          <p:nvPr/>
        </p:nvGrpSpPr>
        <p:grpSpPr>
          <a:xfrm>
            <a:off x="6740858" y="1878871"/>
            <a:ext cx="793256" cy="182899"/>
            <a:chOff x="2685575" y="2835950"/>
            <a:chExt cx="433000" cy="99825"/>
          </a:xfrm>
        </p:grpSpPr>
        <p:sp>
          <p:nvSpPr>
            <p:cNvPr id="2831" name="Google Shape;2831;p66"/>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6"/>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6"/>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6"/>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5" name="Google Shape;2835;p66"/>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6"/>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6">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6">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6">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0" name="Google Shape;2840;p66"/>
          <p:cNvPicPr preferRelativeResize="0"/>
          <p:nvPr/>
        </p:nvPicPr>
        <p:blipFill>
          <a:blip r:embed="rId4">
            <a:alphaModFix/>
          </a:blip>
          <a:stretch>
            <a:fillRect/>
          </a:stretch>
        </p:blipFill>
        <p:spPr>
          <a:xfrm>
            <a:off x="1080525" y="1232925"/>
            <a:ext cx="6539476" cy="3678460"/>
          </a:xfrm>
          <a:prstGeom prst="rect">
            <a:avLst/>
          </a:prstGeom>
          <a:noFill/>
          <a:ln>
            <a:noFill/>
          </a:ln>
        </p:spPr>
      </p:pic>
      <p:sp>
        <p:nvSpPr>
          <p:cNvPr id="2841" name="Google Shape;2841;p66"/>
          <p:cNvSpPr txBox="1"/>
          <p:nvPr/>
        </p:nvSpPr>
        <p:spPr>
          <a:xfrm>
            <a:off x="7059525" y="2255300"/>
            <a:ext cx="210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Bai Jamjuree"/>
                <a:ea typeface="Bai Jamjuree"/>
                <a:cs typeface="Bai Jamjuree"/>
                <a:sym typeface="Bai Jamjuree"/>
              </a:rPr>
              <a:t>Keysight Benchvue</a:t>
            </a:r>
            <a:endParaRPr>
              <a:solidFill>
                <a:schemeClr val="dk2"/>
              </a:solidFill>
              <a:latin typeface="Bai Jamjuree"/>
              <a:ea typeface="Bai Jamjuree"/>
              <a:cs typeface="Bai Jamjuree"/>
              <a:sym typeface="Bai Jamju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830"/>
                                        </p:tgtEl>
                                        <p:attrNameLst>
                                          <p:attrName>style.visibility</p:attrName>
                                        </p:attrNameLst>
                                      </p:cBhvr>
                                      <p:to>
                                        <p:strVal val="visible"/>
                                      </p:to>
                                    </p:set>
                                    <p:anim calcmode="lin" valueType="num">
                                      <p:cBhvr additive="base">
                                        <p:cTn dur="1000"/>
                                        <p:tgtEl>
                                          <p:spTgt spid="28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29"/>
                                        </p:tgtEl>
                                        <p:attrNameLst>
                                          <p:attrName>style.visibility</p:attrName>
                                        </p:attrNameLst>
                                      </p:cBhvr>
                                      <p:to>
                                        <p:strVal val="visible"/>
                                      </p:to>
                                    </p:set>
                                    <p:anim calcmode="lin" valueType="num">
                                      <p:cBhvr additive="base">
                                        <p:cTn dur="1000"/>
                                        <p:tgtEl>
                                          <p:spTgt spid="282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835"/>
                                        </p:tgtEl>
                                        <p:attrNameLst>
                                          <p:attrName>style.visibility</p:attrName>
                                        </p:attrNameLst>
                                      </p:cBhvr>
                                      <p:to>
                                        <p:strVal val="visible"/>
                                      </p:to>
                                    </p:set>
                                    <p:animEffect filter="fade" transition="in">
                                      <p:cBhvr>
                                        <p:cTn dur="1000"/>
                                        <p:tgtEl>
                                          <p:spTgt spid="2835"/>
                                        </p:tgtEl>
                                      </p:cBhvr>
                                    </p:animEffect>
                                  </p:childTnLst>
                                </p:cTn>
                              </p:par>
                              <p:par>
                                <p:cTn fill="hold" nodeType="withEffect" presetClass="entr" presetID="10" presetSubtype="0">
                                  <p:stCondLst>
                                    <p:cond delay="0"/>
                                  </p:stCondLst>
                                  <p:childTnLst>
                                    <p:set>
                                      <p:cBhvr>
                                        <p:cTn dur="1" fill="hold">
                                          <p:stCondLst>
                                            <p:cond delay="0"/>
                                          </p:stCondLst>
                                        </p:cTn>
                                        <p:tgtEl>
                                          <p:spTgt spid="2836"/>
                                        </p:tgtEl>
                                        <p:attrNameLst>
                                          <p:attrName>style.visibility</p:attrName>
                                        </p:attrNameLst>
                                      </p:cBhvr>
                                      <p:to>
                                        <p:strVal val="visible"/>
                                      </p:to>
                                    </p:set>
                                    <p:animEffect filter="fade" transition="in">
                                      <p:cBhvr>
                                        <p:cTn dur="1000"/>
                                        <p:tgtEl>
                                          <p:spTgt spid="2836"/>
                                        </p:tgtEl>
                                      </p:cBhvr>
                                    </p:animEffect>
                                  </p:childTnLst>
                                </p:cTn>
                              </p:par>
                              <p:par>
                                <p:cTn fill="hold" nodeType="withEffect" presetClass="entr" presetID="10" presetSubtype="0">
                                  <p:stCondLst>
                                    <p:cond delay="0"/>
                                  </p:stCondLst>
                                  <p:childTnLst>
                                    <p:set>
                                      <p:cBhvr>
                                        <p:cTn dur="1" fill="hold">
                                          <p:stCondLst>
                                            <p:cond delay="0"/>
                                          </p:stCondLst>
                                        </p:cTn>
                                        <p:tgtEl>
                                          <p:spTgt spid="2837"/>
                                        </p:tgtEl>
                                        <p:attrNameLst>
                                          <p:attrName>style.visibility</p:attrName>
                                        </p:attrNameLst>
                                      </p:cBhvr>
                                      <p:to>
                                        <p:strVal val="visible"/>
                                      </p:to>
                                    </p:set>
                                    <p:animEffect filter="fade" transition="in">
                                      <p:cBhvr>
                                        <p:cTn dur="1000"/>
                                        <p:tgtEl>
                                          <p:spTgt spid="2837"/>
                                        </p:tgtEl>
                                      </p:cBhvr>
                                    </p:animEffect>
                                  </p:childTnLst>
                                </p:cTn>
                              </p:par>
                              <p:par>
                                <p:cTn fill="hold" nodeType="withEffect" presetClass="entr" presetID="10" presetSubtype="0">
                                  <p:stCondLst>
                                    <p:cond delay="0"/>
                                  </p:stCondLst>
                                  <p:childTnLst>
                                    <p:set>
                                      <p:cBhvr>
                                        <p:cTn dur="1" fill="hold">
                                          <p:stCondLst>
                                            <p:cond delay="0"/>
                                          </p:stCondLst>
                                        </p:cTn>
                                        <p:tgtEl>
                                          <p:spTgt spid="2838"/>
                                        </p:tgtEl>
                                        <p:attrNameLst>
                                          <p:attrName>style.visibility</p:attrName>
                                        </p:attrNameLst>
                                      </p:cBhvr>
                                      <p:to>
                                        <p:strVal val="visible"/>
                                      </p:to>
                                    </p:set>
                                    <p:animEffect filter="fade" transition="in">
                                      <p:cBhvr>
                                        <p:cTn dur="1000"/>
                                        <p:tgtEl>
                                          <p:spTgt spid="2838"/>
                                        </p:tgtEl>
                                      </p:cBhvr>
                                    </p:animEffect>
                                  </p:childTnLst>
                                </p:cTn>
                              </p:par>
                              <p:par>
                                <p:cTn fill="hold" nodeType="withEffect" presetClass="entr" presetID="10" presetSubtype="0">
                                  <p:stCondLst>
                                    <p:cond delay="0"/>
                                  </p:stCondLst>
                                  <p:childTnLst>
                                    <p:set>
                                      <p:cBhvr>
                                        <p:cTn dur="1" fill="hold">
                                          <p:stCondLst>
                                            <p:cond delay="0"/>
                                          </p:stCondLst>
                                        </p:cTn>
                                        <p:tgtEl>
                                          <p:spTgt spid="2839"/>
                                        </p:tgtEl>
                                        <p:attrNameLst>
                                          <p:attrName>style.visibility</p:attrName>
                                        </p:attrNameLst>
                                      </p:cBhvr>
                                      <p:to>
                                        <p:strVal val="visible"/>
                                      </p:to>
                                    </p:set>
                                    <p:animEffect filter="fade" transition="in">
                                      <p:cBhvr>
                                        <p:cTn dur="1000"/>
                                        <p:tgtEl>
                                          <p:spTgt spid="28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5" name="Shape 2845"/>
        <p:cNvGrpSpPr/>
        <p:nvPr/>
      </p:nvGrpSpPr>
      <p:grpSpPr>
        <a:xfrm>
          <a:off x="0" y="0"/>
          <a:ext cx="0" cy="0"/>
          <a:chOff x="0" y="0"/>
          <a:chExt cx="0" cy="0"/>
        </a:xfrm>
      </p:grpSpPr>
      <p:sp>
        <p:nvSpPr>
          <p:cNvPr id="2846" name="Google Shape;2846;p67"/>
          <p:cNvSpPr txBox="1"/>
          <p:nvPr>
            <p:ph type="title"/>
          </p:nvPr>
        </p:nvSpPr>
        <p:spPr>
          <a:xfrm>
            <a:off x="1774675" y="1170600"/>
            <a:ext cx="3851400" cy="1673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Process calculations and equations </a:t>
            </a:r>
            <a:r>
              <a:rPr lang="en"/>
              <a:t> </a:t>
            </a:r>
            <a:endParaRPr/>
          </a:p>
        </p:txBody>
      </p:sp>
      <p:sp>
        <p:nvSpPr>
          <p:cNvPr id="2847" name="Google Shape;2847;p67"/>
          <p:cNvSpPr txBox="1"/>
          <p:nvPr>
            <p:ph idx="2" type="title"/>
          </p:nvPr>
        </p:nvSpPr>
        <p:spPr>
          <a:xfrm>
            <a:off x="5638521" y="1356584"/>
            <a:ext cx="2575200" cy="159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05</a:t>
            </a:r>
            <a:endParaRPr/>
          </a:p>
        </p:txBody>
      </p:sp>
      <p:sp>
        <p:nvSpPr>
          <p:cNvPr id="2848" name="Google Shape;2848;p67"/>
          <p:cNvSpPr/>
          <p:nvPr/>
        </p:nvSpPr>
        <p:spPr>
          <a:xfrm flipH="1" rot="10800000">
            <a:off x="354563" y="2397259"/>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9" name="Google Shape;2849;p67"/>
          <p:cNvGrpSpPr/>
          <p:nvPr/>
        </p:nvGrpSpPr>
        <p:grpSpPr>
          <a:xfrm flipH="1">
            <a:off x="5943474" y="3141820"/>
            <a:ext cx="1965289" cy="517060"/>
            <a:chOff x="3539975" y="3523525"/>
            <a:chExt cx="745925" cy="196250"/>
          </a:xfrm>
        </p:grpSpPr>
        <p:sp>
          <p:nvSpPr>
            <p:cNvPr id="2850" name="Google Shape;2850;p67"/>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7"/>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7"/>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7"/>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7"/>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7"/>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7"/>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7"/>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7"/>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7"/>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7"/>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7"/>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7"/>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7"/>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7"/>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7"/>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6" name="Google Shape;2866;p67"/>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7"/>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7">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7">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7">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849"/>
                                        </p:tgtEl>
                                        <p:attrNameLst>
                                          <p:attrName>style.visibility</p:attrName>
                                        </p:attrNameLst>
                                      </p:cBhvr>
                                      <p:to>
                                        <p:strVal val="visible"/>
                                      </p:to>
                                    </p:set>
                                    <p:anim calcmode="lin" valueType="num">
                                      <p:cBhvr additive="base">
                                        <p:cTn dur="1000"/>
                                        <p:tgtEl>
                                          <p:spTgt spid="284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2847"/>
                                        </p:tgtEl>
                                        <p:attrNameLst>
                                          <p:attrName>style.visibility</p:attrName>
                                        </p:attrNameLst>
                                      </p:cBhvr>
                                      <p:to>
                                        <p:strVal val="visible"/>
                                      </p:to>
                                    </p:set>
                                    <p:anim calcmode="lin" valueType="num">
                                      <p:cBhvr additive="base">
                                        <p:cTn dur="1000"/>
                                        <p:tgtEl>
                                          <p:spTgt spid="28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2846"/>
                                        </p:tgtEl>
                                        <p:attrNameLst>
                                          <p:attrName>style.visibility</p:attrName>
                                        </p:attrNameLst>
                                      </p:cBhvr>
                                      <p:to>
                                        <p:strVal val="visible"/>
                                      </p:to>
                                    </p:set>
                                    <p:anim calcmode="lin" valueType="num">
                                      <p:cBhvr additive="base">
                                        <p:cTn dur="1000"/>
                                        <p:tgtEl>
                                          <p:spTgt spid="2846"/>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2848"/>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2866"/>
                                        </p:tgtEl>
                                        <p:attrNameLst>
                                          <p:attrName>style.visibility</p:attrName>
                                        </p:attrNameLst>
                                      </p:cBhvr>
                                      <p:to>
                                        <p:strVal val="visible"/>
                                      </p:to>
                                    </p:set>
                                    <p:animEffect filter="fade" transition="in">
                                      <p:cBhvr>
                                        <p:cTn dur="1000"/>
                                        <p:tgtEl>
                                          <p:spTgt spid="2866"/>
                                        </p:tgtEl>
                                      </p:cBhvr>
                                    </p:animEffect>
                                  </p:childTnLst>
                                </p:cTn>
                              </p:par>
                              <p:par>
                                <p:cTn fill="hold" nodeType="withEffect" presetClass="entr" presetID="10" presetSubtype="0">
                                  <p:stCondLst>
                                    <p:cond delay="0"/>
                                  </p:stCondLst>
                                  <p:childTnLst>
                                    <p:set>
                                      <p:cBhvr>
                                        <p:cTn dur="1" fill="hold">
                                          <p:stCondLst>
                                            <p:cond delay="0"/>
                                          </p:stCondLst>
                                        </p:cTn>
                                        <p:tgtEl>
                                          <p:spTgt spid="2867"/>
                                        </p:tgtEl>
                                        <p:attrNameLst>
                                          <p:attrName>style.visibility</p:attrName>
                                        </p:attrNameLst>
                                      </p:cBhvr>
                                      <p:to>
                                        <p:strVal val="visible"/>
                                      </p:to>
                                    </p:set>
                                    <p:animEffect filter="fade" transition="in">
                                      <p:cBhvr>
                                        <p:cTn dur="1000"/>
                                        <p:tgtEl>
                                          <p:spTgt spid="2867"/>
                                        </p:tgtEl>
                                      </p:cBhvr>
                                    </p:animEffect>
                                  </p:childTnLst>
                                </p:cTn>
                              </p:par>
                              <p:par>
                                <p:cTn fill="hold" nodeType="withEffect" presetClass="entr" presetID="10" presetSubtype="0">
                                  <p:stCondLst>
                                    <p:cond delay="0"/>
                                  </p:stCondLst>
                                  <p:childTnLst>
                                    <p:set>
                                      <p:cBhvr>
                                        <p:cTn dur="1" fill="hold">
                                          <p:stCondLst>
                                            <p:cond delay="0"/>
                                          </p:stCondLst>
                                        </p:cTn>
                                        <p:tgtEl>
                                          <p:spTgt spid="2868"/>
                                        </p:tgtEl>
                                        <p:attrNameLst>
                                          <p:attrName>style.visibility</p:attrName>
                                        </p:attrNameLst>
                                      </p:cBhvr>
                                      <p:to>
                                        <p:strVal val="visible"/>
                                      </p:to>
                                    </p:set>
                                    <p:animEffect filter="fade" transition="in">
                                      <p:cBhvr>
                                        <p:cTn dur="1000"/>
                                        <p:tgtEl>
                                          <p:spTgt spid="2868"/>
                                        </p:tgtEl>
                                      </p:cBhvr>
                                    </p:animEffect>
                                  </p:childTnLst>
                                </p:cTn>
                              </p:par>
                              <p:par>
                                <p:cTn fill="hold" nodeType="withEffect" presetClass="entr" presetID="10" presetSubtype="0">
                                  <p:stCondLst>
                                    <p:cond delay="0"/>
                                  </p:stCondLst>
                                  <p:childTnLst>
                                    <p:set>
                                      <p:cBhvr>
                                        <p:cTn dur="1" fill="hold">
                                          <p:stCondLst>
                                            <p:cond delay="0"/>
                                          </p:stCondLst>
                                        </p:cTn>
                                        <p:tgtEl>
                                          <p:spTgt spid="2869"/>
                                        </p:tgtEl>
                                        <p:attrNameLst>
                                          <p:attrName>style.visibility</p:attrName>
                                        </p:attrNameLst>
                                      </p:cBhvr>
                                      <p:to>
                                        <p:strVal val="visible"/>
                                      </p:to>
                                    </p:set>
                                    <p:animEffect filter="fade" transition="in">
                                      <p:cBhvr>
                                        <p:cTn dur="1000"/>
                                        <p:tgtEl>
                                          <p:spTgt spid="2869"/>
                                        </p:tgtEl>
                                      </p:cBhvr>
                                    </p:animEffect>
                                  </p:childTnLst>
                                </p:cTn>
                              </p:par>
                              <p:par>
                                <p:cTn fill="hold" nodeType="withEffect" presetClass="entr" presetID="10" presetSubtype="0">
                                  <p:stCondLst>
                                    <p:cond delay="0"/>
                                  </p:stCondLst>
                                  <p:childTnLst>
                                    <p:set>
                                      <p:cBhvr>
                                        <p:cTn dur="1" fill="hold">
                                          <p:stCondLst>
                                            <p:cond delay="0"/>
                                          </p:stCondLst>
                                        </p:cTn>
                                        <p:tgtEl>
                                          <p:spTgt spid="2870"/>
                                        </p:tgtEl>
                                        <p:attrNameLst>
                                          <p:attrName>style.visibility</p:attrName>
                                        </p:attrNameLst>
                                      </p:cBhvr>
                                      <p:to>
                                        <p:strVal val="visible"/>
                                      </p:to>
                                    </p:set>
                                    <p:animEffect filter="fade" transition="in">
                                      <p:cBhvr>
                                        <p:cTn dur="1000"/>
                                        <p:tgtEl>
                                          <p:spTgt spid="28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4" name="Shape 2874"/>
        <p:cNvGrpSpPr/>
        <p:nvPr/>
      </p:nvGrpSpPr>
      <p:grpSpPr>
        <a:xfrm>
          <a:off x="0" y="0"/>
          <a:ext cx="0" cy="0"/>
          <a:chOff x="0" y="0"/>
          <a:chExt cx="0" cy="0"/>
        </a:xfrm>
      </p:grpSpPr>
      <p:sp>
        <p:nvSpPr>
          <p:cNvPr id="2875" name="Google Shape;2875;p68"/>
          <p:cNvSpPr txBox="1"/>
          <p:nvPr>
            <p:ph type="title"/>
          </p:nvPr>
        </p:nvSpPr>
        <p:spPr>
          <a:xfrm>
            <a:off x="413525" y="462125"/>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	</a:t>
            </a:r>
            <a:r>
              <a:rPr lang="en" sz="3400"/>
              <a:t>Process Explanation</a:t>
            </a:r>
            <a:endParaRPr sz="3400"/>
          </a:p>
        </p:txBody>
      </p:sp>
      <p:sp>
        <p:nvSpPr>
          <p:cNvPr id="2876" name="Google Shape;2876;p68"/>
          <p:cNvSpPr txBox="1"/>
          <p:nvPr>
            <p:ph idx="1" type="body"/>
          </p:nvPr>
        </p:nvSpPr>
        <p:spPr>
          <a:xfrm>
            <a:off x="715500" y="1046225"/>
            <a:ext cx="7838100" cy="294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2"/>
                </a:solidFill>
                <a:latin typeface="Arial"/>
                <a:ea typeface="Arial"/>
                <a:cs typeface="Arial"/>
                <a:sym typeface="Arial"/>
              </a:rPr>
              <a:t>We place the object with its extruded surface on the heater. We have made the base of the object with 30mm diameter so that it could fit properly on the heater.We then use the polyimide tape to stick the K type thermocouple on the tip or the starting part of the fin. Then, we set the voltage to 80V and fix the duration of 20 minutes. In the BenchVue Keysight software, we have the 3 second time interval of temperature recording and recorded 400 scans of each fin. We have also recorded the temperature of the heater at 3 points at distance of 0.5mm each.</a:t>
            </a:r>
            <a:endParaRPr sz="1600">
              <a:solidFill>
                <a:schemeClr val="dk2"/>
              </a:solidFill>
              <a:latin typeface="Arial"/>
              <a:ea typeface="Arial"/>
              <a:cs typeface="Arial"/>
              <a:sym typeface="Arial"/>
            </a:endParaRPr>
          </a:p>
          <a:p>
            <a:pPr indent="0" lvl="0" marL="0" rtl="0" algn="l">
              <a:lnSpc>
                <a:spcPct val="115000"/>
              </a:lnSpc>
              <a:spcBef>
                <a:spcPts val="1200"/>
              </a:spcBef>
              <a:spcAft>
                <a:spcPts val="0"/>
              </a:spcAft>
              <a:buNone/>
            </a:pPr>
            <a:r>
              <a:rPr lang="en" sz="1600">
                <a:solidFill>
                  <a:schemeClr val="dk2"/>
                </a:solidFill>
                <a:latin typeface="Arial"/>
                <a:ea typeface="Arial"/>
                <a:cs typeface="Arial"/>
                <a:sym typeface="Arial"/>
              </a:rPr>
              <a:t>We will be plotting the graph of each fin with all the four temperatures i.e. the surface temperature and the heater temperatures. Then, we will be doing a comparative analysis of all the graphs to see the maximum temperature loss from the surface.</a:t>
            </a:r>
            <a:endParaRPr sz="1600">
              <a:solidFill>
                <a:schemeClr val="dk2"/>
              </a:solidFill>
              <a:latin typeface="Arial"/>
              <a:ea typeface="Arial"/>
              <a:cs typeface="Arial"/>
              <a:sym typeface="Arial"/>
            </a:endParaRPr>
          </a:p>
          <a:p>
            <a:pPr indent="0" lvl="0" marL="0" rtl="0" algn="l">
              <a:lnSpc>
                <a:spcPct val="115000"/>
              </a:lnSpc>
              <a:spcBef>
                <a:spcPts val="1200"/>
              </a:spcBef>
              <a:spcAft>
                <a:spcPts val="0"/>
              </a:spcAft>
              <a:buNone/>
            </a:pPr>
            <a:r>
              <a:rPr lang="en" sz="1800">
                <a:solidFill>
                  <a:schemeClr val="dk2"/>
                </a:solidFill>
                <a:latin typeface="Arial"/>
                <a:ea typeface="Arial"/>
                <a:cs typeface="Arial"/>
                <a:sym typeface="Arial"/>
              </a:rPr>
              <a:t>.</a:t>
            </a:r>
            <a:endParaRPr sz="1800">
              <a:solidFill>
                <a:schemeClr val="dk2"/>
              </a:solidFill>
              <a:latin typeface="Arial"/>
              <a:ea typeface="Arial"/>
              <a:cs typeface="Arial"/>
              <a:sym typeface="Arial"/>
            </a:endParaRPr>
          </a:p>
          <a:p>
            <a:pPr indent="0" lvl="0" marL="457200" rtl="0" algn="l">
              <a:spcBef>
                <a:spcPts val="1200"/>
              </a:spcBef>
              <a:spcAft>
                <a:spcPts val="0"/>
              </a:spcAft>
              <a:buNone/>
            </a:pPr>
            <a:r>
              <a:t/>
            </a:r>
            <a:endParaRPr>
              <a:solidFill>
                <a:schemeClr val="dk2"/>
              </a:solidFill>
            </a:endParaRPr>
          </a:p>
        </p:txBody>
      </p:sp>
      <p:sp>
        <p:nvSpPr>
          <p:cNvPr id="2877" name="Google Shape;2877;p68"/>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8"/>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8">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8">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8">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875"/>
                                        </p:tgtEl>
                                        <p:attrNameLst>
                                          <p:attrName>style.visibility</p:attrName>
                                        </p:attrNameLst>
                                      </p:cBhvr>
                                      <p:to>
                                        <p:strVal val="visible"/>
                                      </p:to>
                                    </p:set>
                                    <p:anim calcmode="lin" valueType="num">
                                      <p:cBhvr additive="base">
                                        <p:cTn dur="1000"/>
                                        <p:tgtEl>
                                          <p:spTgt spid="287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876"/>
                                        </p:tgtEl>
                                        <p:attrNameLst>
                                          <p:attrName>style.visibility</p:attrName>
                                        </p:attrNameLst>
                                      </p:cBhvr>
                                      <p:to>
                                        <p:strVal val="visible"/>
                                      </p:to>
                                    </p:set>
                                    <p:animEffect filter="fade" transition="in">
                                      <p:cBhvr>
                                        <p:cTn dur="1000"/>
                                        <p:tgtEl>
                                          <p:spTgt spid="2876"/>
                                        </p:tgtEl>
                                      </p:cBhvr>
                                    </p:animEffect>
                                  </p:childTnLst>
                                </p:cTn>
                              </p:par>
                              <p:par>
                                <p:cTn fill="hold" nodeType="withEffect" presetClass="entr" presetID="10" presetSubtype="0">
                                  <p:stCondLst>
                                    <p:cond delay="0"/>
                                  </p:stCondLst>
                                  <p:childTnLst>
                                    <p:set>
                                      <p:cBhvr>
                                        <p:cTn dur="1" fill="hold">
                                          <p:stCondLst>
                                            <p:cond delay="0"/>
                                          </p:stCondLst>
                                        </p:cTn>
                                        <p:tgtEl>
                                          <p:spTgt spid="2877"/>
                                        </p:tgtEl>
                                        <p:attrNameLst>
                                          <p:attrName>style.visibility</p:attrName>
                                        </p:attrNameLst>
                                      </p:cBhvr>
                                      <p:to>
                                        <p:strVal val="visible"/>
                                      </p:to>
                                    </p:set>
                                    <p:animEffect filter="fade" transition="in">
                                      <p:cBhvr>
                                        <p:cTn dur="1000"/>
                                        <p:tgtEl>
                                          <p:spTgt spid="2877"/>
                                        </p:tgtEl>
                                      </p:cBhvr>
                                    </p:animEffect>
                                  </p:childTnLst>
                                </p:cTn>
                              </p:par>
                              <p:par>
                                <p:cTn fill="hold" nodeType="withEffect" presetClass="entr" presetID="10" presetSubtype="0">
                                  <p:stCondLst>
                                    <p:cond delay="0"/>
                                  </p:stCondLst>
                                  <p:childTnLst>
                                    <p:set>
                                      <p:cBhvr>
                                        <p:cTn dur="1" fill="hold">
                                          <p:stCondLst>
                                            <p:cond delay="0"/>
                                          </p:stCondLst>
                                        </p:cTn>
                                        <p:tgtEl>
                                          <p:spTgt spid="2878"/>
                                        </p:tgtEl>
                                        <p:attrNameLst>
                                          <p:attrName>style.visibility</p:attrName>
                                        </p:attrNameLst>
                                      </p:cBhvr>
                                      <p:to>
                                        <p:strVal val="visible"/>
                                      </p:to>
                                    </p:set>
                                    <p:animEffect filter="fade" transition="in">
                                      <p:cBhvr>
                                        <p:cTn dur="1000"/>
                                        <p:tgtEl>
                                          <p:spTgt spid="2878"/>
                                        </p:tgtEl>
                                      </p:cBhvr>
                                    </p:animEffect>
                                  </p:childTnLst>
                                </p:cTn>
                              </p:par>
                              <p:par>
                                <p:cTn fill="hold" nodeType="withEffect" presetClass="entr" presetID="10" presetSubtype="0">
                                  <p:stCondLst>
                                    <p:cond delay="0"/>
                                  </p:stCondLst>
                                  <p:childTnLst>
                                    <p:set>
                                      <p:cBhvr>
                                        <p:cTn dur="1" fill="hold">
                                          <p:stCondLst>
                                            <p:cond delay="0"/>
                                          </p:stCondLst>
                                        </p:cTn>
                                        <p:tgtEl>
                                          <p:spTgt spid="2879"/>
                                        </p:tgtEl>
                                        <p:attrNameLst>
                                          <p:attrName>style.visibility</p:attrName>
                                        </p:attrNameLst>
                                      </p:cBhvr>
                                      <p:to>
                                        <p:strVal val="visible"/>
                                      </p:to>
                                    </p:set>
                                    <p:animEffect filter="fade" transition="in">
                                      <p:cBhvr>
                                        <p:cTn dur="1000"/>
                                        <p:tgtEl>
                                          <p:spTgt spid="2879"/>
                                        </p:tgtEl>
                                      </p:cBhvr>
                                    </p:animEffect>
                                  </p:childTnLst>
                                </p:cTn>
                              </p:par>
                              <p:par>
                                <p:cTn fill="hold" nodeType="withEffect" presetClass="entr" presetID="10" presetSubtype="0">
                                  <p:stCondLst>
                                    <p:cond delay="0"/>
                                  </p:stCondLst>
                                  <p:childTnLst>
                                    <p:set>
                                      <p:cBhvr>
                                        <p:cTn dur="1" fill="hold">
                                          <p:stCondLst>
                                            <p:cond delay="0"/>
                                          </p:stCondLst>
                                        </p:cTn>
                                        <p:tgtEl>
                                          <p:spTgt spid="2880"/>
                                        </p:tgtEl>
                                        <p:attrNameLst>
                                          <p:attrName>style.visibility</p:attrName>
                                        </p:attrNameLst>
                                      </p:cBhvr>
                                      <p:to>
                                        <p:strVal val="visible"/>
                                      </p:to>
                                    </p:set>
                                    <p:animEffect filter="fade" transition="in">
                                      <p:cBhvr>
                                        <p:cTn dur="1000"/>
                                        <p:tgtEl>
                                          <p:spTgt spid="2880"/>
                                        </p:tgtEl>
                                      </p:cBhvr>
                                    </p:animEffect>
                                  </p:childTnLst>
                                </p:cTn>
                              </p:par>
                              <p:par>
                                <p:cTn fill="hold" nodeType="withEffect" presetClass="entr" presetID="10" presetSubtype="0">
                                  <p:stCondLst>
                                    <p:cond delay="0"/>
                                  </p:stCondLst>
                                  <p:childTnLst>
                                    <p:set>
                                      <p:cBhvr>
                                        <p:cTn dur="1" fill="hold">
                                          <p:stCondLst>
                                            <p:cond delay="0"/>
                                          </p:stCondLst>
                                        </p:cTn>
                                        <p:tgtEl>
                                          <p:spTgt spid="2881"/>
                                        </p:tgtEl>
                                        <p:attrNameLst>
                                          <p:attrName>style.visibility</p:attrName>
                                        </p:attrNameLst>
                                      </p:cBhvr>
                                      <p:to>
                                        <p:strVal val="visible"/>
                                      </p:to>
                                    </p:set>
                                    <p:animEffect filter="fade" transition="in">
                                      <p:cBhvr>
                                        <p:cTn dur="1000"/>
                                        <p:tgtEl>
                                          <p:spTgt spid="28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5" name="Shape 2885"/>
        <p:cNvGrpSpPr/>
        <p:nvPr/>
      </p:nvGrpSpPr>
      <p:grpSpPr>
        <a:xfrm>
          <a:off x="0" y="0"/>
          <a:ext cx="0" cy="0"/>
          <a:chOff x="0" y="0"/>
          <a:chExt cx="0" cy="0"/>
        </a:xfrm>
      </p:grpSpPr>
      <p:sp>
        <p:nvSpPr>
          <p:cNvPr id="2886" name="Google Shape;2886;p69"/>
          <p:cNvSpPr txBox="1"/>
          <p:nvPr>
            <p:ph type="title"/>
          </p:nvPr>
        </p:nvSpPr>
        <p:spPr>
          <a:xfrm>
            <a:off x="1078725" y="538250"/>
            <a:ext cx="73497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3400"/>
              <a:t>Equations</a:t>
            </a:r>
            <a:endParaRPr sz="3400"/>
          </a:p>
        </p:txBody>
      </p:sp>
      <p:sp>
        <p:nvSpPr>
          <p:cNvPr id="2887" name="Google Shape;2887;p69"/>
          <p:cNvSpPr txBox="1"/>
          <p:nvPr>
            <p:ph idx="1" type="body"/>
          </p:nvPr>
        </p:nvSpPr>
        <p:spPr>
          <a:xfrm>
            <a:off x="715500" y="1046225"/>
            <a:ext cx="7838100" cy="234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latin typeface="Arial"/>
              <a:ea typeface="Arial"/>
              <a:cs typeface="Arial"/>
              <a:sym typeface="Arial"/>
            </a:endParaRPr>
          </a:p>
          <a:p>
            <a:pPr indent="0" lvl="0" marL="0" rtl="0" algn="l">
              <a:lnSpc>
                <a:spcPct val="115000"/>
              </a:lnSpc>
              <a:spcBef>
                <a:spcPts val="1200"/>
              </a:spcBef>
              <a:spcAft>
                <a:spcPts val="0"/>
              </a:spcAft>
              <a:buNone/>
            </a:pPr>
            <a:r>
              <a:rPr lang="en" sz="1800">
                <a:solidFill>
                  <a:srgbClr val="595959"/>
                </a:solidFill>
                <a:latin typeface="Arial"/>
                <a:ea typeface="Arial"/>
                <a:cs typeface="Arial"/>
                <a:sym typeface="Arial"/>
              </a:rPr>
              <a:t>.</a:t>
            </a:r>
            <a:endParaRPr sz="1800">
              <a:solidFill>
                <a:srgbClr val="595959"/>
              </a:solidFill>
              <a:latin typeface="Arial"/>
              <a:ea typeface="Arial"/>
              <a:cs typeface="Arial"/>
              <a:sym typeface="Arial"/>
            </a:endParaRPr>
          </a:p>
          <a:p>
            <a:pPr indent="0" lvl="0" marL="457200" rtl="0" algn="l">
              <a:spcBef>
                <a:spcPts val="1200"/>
              </a:spcBef>
              <a:spcAft>
                <a:spcPts val="0"/>
              </a:spcAft>
              <a:buNone/>
            </a:pPr>
            <a:r>
              <a:t/>
            </a:r>
            <a:endParaRPr/>
          </a:p>
        </p:txBody>
      </p:sp>
      <p:sp>
        <p:nvSpPr>
          <p:cNvPr id="2888" name="Google Shape;2888;p69"/>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9"/>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9">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9">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9">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3" name="Google Shape;2893;p69"/>
          <p:cNvPicPr preferRelativeResize="0"/>
          <p:nvPr/>
        </p:nvPicPr>
        <p:blipFill>
          <a:blip r:embed="rId4">
            <a:alphaModFix/>
          </a:blip>
          <a:stretch>
            <a:fillRect/>
          </a:stretch>
        </p:blipFill>
        <p:spPr>
          <a:xfrm>
            <a:off x="1280450" y="1135275"/>
            <a:ext cx="5996576" cy="34253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886"/>
                                        </p:tgtEl>
                                        <p:attrNameLst>
                                          <p:attrName>style.visibility</p:attrName>
                                        </p:attrNameLst>
                                      </p:cBhvr>
                                      <p:to>
                                        <p:strVal val="visible"/>
                                      </p:to>
                                    </p:set>
                                    <p:anim calcmode="lin" valueType="num">
                                      <p:cBhvr additive="base">
                                        <p:cTn dur="1000"/>
                                        <p:tgtEl>
                                          <p:spTgt spid="288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887"/>
                                        </p:tgtEl>
                                        <p:attrNameLst>
                                          <p:attrName>style.visibility</p:attrName>
                                        </p:attrNameLst>
                                      </p:cBhvr>
                                      <p:to>
                                        <p:strVal val="visible"/>
                                      </p:to>
                                    </p:set>
                                    <p:animEffect filter="fade" transition="in">
                                      <p:cBhvr>
                                        <p:cTn dur="1000"/>
                                        <p:tgtEl>
                                          <p:spTgt spid="2887"/>
                                        </p:tgtEl>
                                      </p:cBhvr>
                                    </p:animEffect>
                                  </p:childTnLst>
                                </p:cTn>
                              </p:par>
                              <p:par>
                                <p:cTn fill="hold" nodeType="withEffect" presetClass="entr" presetID="10" presetSubtype="0">
                                  <p:stCondLst>
                                    <p:cond delay="0"/>
                                  </p:stCondLst>
                                  <p:childTnLst>
                                    <p:set>
                                      <p:cBhvr>
                                        <p:cTn dur="1" fill="hold">
                                          <p:stCondLst>
                                            <p:cond delay="0"/>
                                          </p:stCondLst>
                                        </p:cTn>
                                        <p:tgtEl>
                                          <p:spTgt spid="2888"/>
                                        </p:tgtEl>
                                        <p:attrNameLst>
                                          <p:attrName>style.visibility</p:attrName>
                                        </p:attrNameLst>
                                      </p:cBhvr>
                                      <p:to>
                                        <p:strVal val="visible"/>
                                      </p:to>
                                    </p:set>
                                    <p:animEffect filter="fade" transition="in">
                                      <p:cBhvr>
                                        <p:cTn dur="1000"/>
                                        <p:tgtEl>
                                          <p:spTgt spid="2888"/>
                                        </p:tgtEl>
                                      </p:cBhvr>
                                    </p:animEffect>
                                  </p:childTnLst>
                                </p:cTn>
                              </p:par>
                              <p:par>
                                <p:cTn fill="hold" nodeType="withEffect" presetClass="entr" presetID="10" presetSubtype="0">
                                  <p:stCondLst>
                                    <p:cond delay="0"/>
                                  </p:stCondLst>
                                  <p:childTnLst>
                                    <p:set>
                                      <p:cBhvr>
                                        <p:cTn dur="1" fill="hold">
                                          <p:stCondLst>
                                            <p:cond delay="0"/>
                                          </p:stCondLst>
                                        </p:cTn>
                                        <p:tgtEl>
                                          <p:spTgt spid="2889"/>
                                        </p:tgtEl>
                                        <p:attrNameLst>
                                          <p:attrName>style.visibility</p:attrName>
                                        </p:attrNameLst>
                                      </p:cBhvr>
                                      <p:to>
                                        <p:strVal val="visible"/>
                                      </p:to>
                                    </p:set>
                                    <p:animEffect filter="fade" transition="in">
                                      <p:cBhvr>
                                        <p:cTn dur="1000"/>
                                        <p:tgtEl>
                                          <p:spTgt spid="2889"/>
                                        </p:tgtEl>
                                      </p:cBhvr>
                                    </p:animEffect>
                                  </p:childTnLst>
                                </p:cTn>
                              </p:par>
                              <p:par>
                                <p:cTn fill="hold" nodeType="withEffect" presetClass="entr" presetID="10" presetSubtype="0">
                                  <p:stCondLst>
                                    <p:cond delay="0"/>
                                  </p:stCondLst>
                                  <p:childTnLst>
                                    <p:set>
                                      <p:cBhvr>
                                        <p:cTn dur="1" fill="hold">
                                          <p:stCondLst>
                                            <p:cond delay="0"/>
                                          </p:stCondLst>
                                        </p:cTn>
                                        <p:tgtEl>
                                          <p:spTgt spid="2890"/>
                                        </p:tgtEl>
                                        <p:attrNameLst>
                                          <p:attrName>style.visibility</p:attrName>
                                        </p:attrNameLst>
                                      </p:cBhvr>
                                      <p:to>
                                        <p:strVal val="visible"/>
                                      </p:to>
                                    </p:set>
                                    <p:animEffect filter="fade" transition="in">
                                      <p:cBhvr>
                                        <p:cTn dur="1000"/>
                                        <p:tgtEl>
                                          <p:spTgt spid="2890"/>
                                        </p:tgtEl>
                                      </p:cBhvr>
                                    </p:animEffect>
                                  </p:childTnLst>
                                </p:cTn>
                              </p:par>
                              <p:par>
                                <p:cTn fill="hold" nodeType="withEffect" presetClass="entr" presetID="10" presetSubtype="0">
                                  <p:stCondLst>
                                    <p:cond delay="0"/>
                                  </p:stCondLst>
                                  <p:childTnLst>
                                    <p:set>
                                      <p:cBhvr>
                                        <p:cTn dur="1" fill="hold">
                                          <p:stCondLst>
                                            <p:cond delay="0"/>
                                          </p:stCondLst>
                                        </p:cTn>
                                        <p:tgtEl>
                                          <p:spTgt spid="2891"/>
                                        </p:tgtEl>
                                        <p:attrNameLst>
                                          <p:attrName>style.visibility</p:attrName>
                                        </p:attrNameLst>
                                      </p:cBhvr>
                                      <p:to>
                                        <p:strVal val="visible"/>
                                      </p:to>
                                    </p:set>
                                    <p:animEffect filter="fade" transition="in">
                                      <p:cBhvr>
                                        <p:cTn dur="1000"/>
                                        <p:tgtEl>
                                          <p:spTgt spid="2891"/>
                                        </p:tgtEl>
                                      </p:cBhvr>
                                    </p:animEffect>
                                  </p:childTnLst>
                                </p:cTn>
                              </p:par>
                              <p:par>
                                <p:cTn fill="hold" nodeType="withEffect" presetClass="entr" presetID="10" presetSubtype="0">
                                  <p:stCondLst>
                                    <p:cond delay="0"/>
                                  </p:stCondLst>
                                  <p:childTnLst>
                                    <p:set>
                                      <p:cBhvr>
                                        <p:cTn dur="1" fill="hold">
                                          <p:stCondLst>
                                            <p:cond delay="0"/>
                                          </p:stCondLst>
                                        </p:cTn>
                                        <p:tgtEl>
                                          <p:spTgt spid="2892"/>
                                        </p:tgtEl>
                                        <p:attrNameLst>
                                          <p:attrName>style.visibility</p:attrName>
                                        </p:attrNameLst>
                                      </p:cBhvr>
                                      <p:to>
                                        <p:strVal val="visible"/>
                                      </p:to>
                                    </p:set>
                                    <p:animEffect filter="fade" transition="in">
                                      <p:cBhvr>
                                        <p:cTn dur="1000"/>
                                        <p:tgtEl>
                                          <p:spTgt spid="28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7" name="Shape 2897"/>
        <p:cNvGrpSpPr/>
        <p:nvPr/>
      </p:nvGrpSpPr>
      <p:grpSpPr>
        <a:xfrm>
          <a:off x="0" y="0"/>
          <a:ext cx="0" cy="0"/>
          <a:chOff x="0" y="0"/>
          <a:chExt cx="0" cy="0"/>
        </a:xfrm>
      </p:grpSpPr>
      <p:sp>
        <p:nvSpPr>
          <p:cNvPr id="2898" name="Google Shape;2898;p70"/>
          <p:cNvSpPr txBox="1"/>
          <p:nvPr>
            <p:ph type="title"/>
          </p:nvPr>
        </p:nvSpPr>
        <p:spPr>
          <a:xfrm>
            <a:off x="1467300" y="2623376"/>
            <a:ext cx="6209400" cy="8418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en" sz="4500">
                <a:solidFill>
                  <a:schemeClr val="dk2"/>
                </a:solidFill>
              </a:rPr>
              <a:t>Data Analysis</a:t>
            </a:r>
            <a:r>
              <a:rPr lang="en" sz="6000"/>
              <a:t> </a:t>
            </a:r>
            <a:endParaRPr sz="6000"/>
          </a:p>
        </p:txBody>
      </p:sp>
      <p:sp>
        <p:nvSpPr>
          <p:cNvPr id="2899" name="Google Shape;2899;p70"/>
          <p:cNvSpPr txBox="1"/>
          <p:nvPr>
            <p:ph idx="2" type="title"/>
          </p:nvPr>
        </p:nvSpPr>
        <p:spPr>
          <a:xfrm>
            <a:off x="2748300" y="965501"/>
            <a:ext cx="3647400" cy="159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06</a:t>
            </a:r>
            <a:endParaRPr/>
          </a:p>
        </p:txBody>
      </p:sp>
      <p:grpSp>
        <p:nvGrpSpPr>
          <p:cNvPr id="2900" name="Google Shape;2900;p70"/>
          <p:cNvGrpSpPr/>
          <p:nvPr/>
        </p:nvGrpSpPr>
        <p:grpSpPr>
          <a:xfrm flipH="1">
            <a:off x="2124013" y="1936921"/>
            <a:ext cx="793256" cy="182899"/>
            <a:chOff x="2685575" y="2835950"/>
            <a:chExt cx="433000" cy="99825"/>
          </a:xfrm>
        </p:grpSpPr>
        <p:sp>
          <p:nvSpPr>
            <p:cNvPr id="2901" name="Google Shape;2901;p70"/>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0"/>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0"/>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0"/>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5" name="Google Shape;2905;p70"/>
          <p:cNvSpPr/>
          <p:nvPr/>
        </p:nvSpPr>
        <p:spPr>
          <a:xfrm flipH="1" rot="10800000">
            <a:off x="6498641" y="596700"/>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0"/>
          <p:cNvSpPr/>
          <p:nvPr/>
        </p:nvSpPr>
        <p:spPr>
          <a:xfrm flipH="1">
            <a:off x="7676711" y="299098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7" name="Google Shape;2907;p70"/>
          <p:cNvCxnSpPr/>
          <p:nvPr/>
        </p:nvCxnSpPr>
        <p:spPr>
          <a:xfrm>
            <a:off x="1968150" y="3579361"/>
            <a:ext cx="5208300" cy="0"/>
          </a:xfrm>
          <a:prstGeom prst="straightConnector1">
            <a:avLst/>
          </a:prstGeom>
          <a:noFill/>
          <a:ln cap="flat" cmpd="sng" w="9525">
            <a:solidFill>
              <a:schemeClr val="lt1"/>
            </a:solidFill>
            <a:prstDash val="solid"/>
            <a:round/>
            <a:headEnd len="med" w="med" type="none"/>
            <a:tailEnd len="med" w="med" type="none"/>
          </a:ln>
        </p:spPr>
      </p:cxnSp>
      <p:sp>
        <p:nvSpPr>
          <p:cNvPr id="2908" name="Google Shape;2908;p70"/>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0"/>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0">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0">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0">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1000" fill="hold"/>
                                        <p:tgtEl>
                                          <p:spTgt spid="2905"/>
                                        </p:tgtEl>
                                        <p:attrNameLst>
                                          <p:attrName>r</p:attrName>
                                        </p:attrNameLst>
                                      </p:cBhvr>
                                    </p:animRot>
                                  </p:childTnLst>
                                </p:cTn>
                              </p:par>
                              <p:par>
                                <p:cTn fill="hold" nodeType="withEffect" presetClass="entr" presetID="2" presetSubtype="8">
                                  <p:stCondLst>
                                    <p:cond delay="0"/>
                                  </p:stCondLst>
                                  <p:childTnLst>
                                    <p:set>
                                      <p:cBhvr>
                                        <p:cTn dur="1" fill="hold">
                                          <p:stCondLst>
                                            <p:cond delay="0"/>
                                          </p:stCondLst>
                                        </p:cTn>
                                        <p:tgtEl>
                                          <p:spTgt spid="2900"/>
                                        </p:tgtEl>
                                        <p:attrNameLst>
                                          <p:attrName>style.visibility</p:attrName>
                                        </p:attrNameLst>
                                      </p:cBhvr>
                                      <p:to>
                                        <p:strVal val="visible"/>
                                      </p:to>
                                    </p:set>
                                    <p:anim calcmode="lin" valueType="num">
                                      <p:cBhvr additive="base">
                                        <p:cTn dur="1000"/>
                                        <p:tgtEl>
                                          <p:spTgt spid="29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2899"/>
                                        </p:tgtEl>
                                        <p:attrNameLst>
                                          <p:attrName>style.visibility</p:attrName>
                                        </p:attrNameLst>
                                      </p:cBhvr>
                                      <p:to>
                                        <p:strVal val="visible"/>
                                      </p:to>
                                    </p:set>
                                    <p:anim calcmode="lin" valueType="num">
                                      <p:cBhvr additive="base">
                                        <p:cTn dur="1000"/>
                                        <p:tgtEl>
                                          <p:spTgt spid="289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2898"/>
                                        </p:tgtEl>
                                        <p:attrNameLst>
                                          <p:attrName>style.visibility</p:attrName>
                                        </p:attrNameLst>
                                      </p:cBhvr>
                                      <p:to>
                                        <p:strVal val="visible"/>
                                      </p:to>
                                    </p:set>
                                    <p:anim calcmode="lin" valueType="num">
                                      <p:cBhvr additive="base">
                                        <p:cTn dur="1000"/>
                                        <p:tgtEl>
                                          <p:spTgt spid="28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907"/>
                                        </p:tgtEl>
                                        <p:attrNameLst>
                                          <p:attrName>style.visibility</p:attrName>
                                        </p:attrNameLst>
                                      </p:cBhvr>
                                      <p:to>
                                        <p:strVal val="visible"/>
                                      </p:to>
                                    </p:set>
                                    <p:anim calcmode="lin" valueType="num">
                                      <p:cBhvr additive="base">
                                        <p:cTn dur="1000"/>
                                        <p:tgtEl>
                                          <p:spTgt spid="290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908"/>
                                        </p:tgtEl>
                                        <p:attrNameLst>
                                          <p:attrName>style.visibility</p:attrName>
                                        </p:attrNameLst>
                                      </p:cBhvr>
                                      <p:to>
                                        <p:strVal val="visible"/>
                                      </p:to>
                                    </p:set>
                                    <p:animEffect filter="fade" transition="in">
                                      <p:cBhvr>
                                        <p:cTn dur="1000"/>
                                        <p:tgtEl>
                                          <p:spTgt spid="2908"/>
                                        </p:tgtEl>
                                      </p:cBhvr>
                                    </p:animEffect>
                                  </p:childTnLst>
                                </p:cTn>
                              </p:par>
                              <p:par>
                                <p:cTn fill="hold" nodeType="withEffect" presetClass="entr" presetID="10" presetSubtype="0">
                                  <p:stCondLst>
                                    <p:cond delay="0"/>
                                  </p:stCondLst>
                                  <p:childTnLst>
                                    <p:set>
                                      <p:cBhvr>
                                        <p:cTn dur="1" fill="hold">
                                          <p:stCondLst>
                                            <p:cond delay="0"/>
                                          </p:stCondLst>
                                        </p:cTn>
                                        <p:tgtEl>
                                          <p:spTgt spid="2909"/>
                                        </p:tgtEl>
                                        <p:attrNameLst>
                                          <p:attrName>style.visibility</p:attrName>
                                        </p:attrNameLst>
                                      </p:cBhvr>
                                      <p:to>
                                        <p:strVal val="visible"/>
                                      </p:to>
                                    </p:set>
                                    <p:animEffect filter="fade" transition="in">
                                      <p:cBhvr>
                                        <p:cTn dur="1000"/>
                                        <p:tgtEl>
                                          <p:spTgt spid="2909"/>
                                        </p:tgtEl>
                                      </p:cBhvr>
                                    </p:animEffect>
                                  </p:childTnLst>
                                </p:cTn>
                              </p:par>
                              <p:par>
                                <p:cTn fill="hold" nodeType="withEffect" presetClass="entr" presetID="10" presetSubtype="0">
                                  <p:stCondLst>
                                    <p:cond delay="0"/>
                                  </p:stCondLst>
                                  <p:childTnLst>
                                    <p:set>
                                      <p:cBhvr>
                                        <p:cTn dur="1" fill="hold">
                                          <p:stCondLst>
                                            <p:cond delay="0"/>
                                          </p:stCondLst>
                                        </p:cTn>
                                        <p:tgtEl>
                                          <p:spTgt spid="2910"/>
                                        </p:tgtEl>
                                        <p:attrNameLst>
                                          <p:attrName>style.visibility</p:attrName>
                                        </p:attrNameLst>
                                      </p:cBhvr>
                                      <p:to>
                                        <p:strVal val="visible"/>
                                      </p:to>
                                    </p:set>
                                    <p:animEffect filter="fade" transition="in">
                                      <p:cBhvr>
                                        <p:cTn dur="1000"/>
                                        <p:tgtEl>
                                          <p:spTgt spid="2910"/>
                                        </p:tgtEl>
                                      </p:cBhvr>
                                    </p:animEffect>
                                  </p:childTnLst>
                                </p:cTn>
                              </p:par>
                              <p:par>
                                <p:cTn fill="hold" nodeType="withEffect" presetClass="entr" presetID="10" presetSubtype="0">
                                  <p:stCondLst>
                                    <p:cond delay="0"/>
                                  </p:stCondLst>
                                  <p:childTnLst>
                                    <p:set>
                                      <p:cBhvr>
                                        <p:cTn dur="1" fill="hold">
                                          <p:stCondLst>
                                            <p:cond delay="0"/>
                                          </p:stCondLst>
                                        </p:cTn>
                                        <p:tgtEl>
                                          <p:spTgt spid="2911"/>
                                        </p:tgtEl>
                                        <p:attrNameLst>
                                          <p:attrName>style.visibility</p:attrName>
                                        </p:attrNameLst>
                                      </p:cBhvr>
                                      <p:to>
                                        <p:strVal val="visible"/>
                                      </p:to>
                                    </p:set>
                                    <p:animEffect filter="fade" transition="in">
                                      <p:cBhvr>
                                        <p:cTn dur="1000"/>
                                        <p:tgtEl>
                                          <p:spTgt spid="2911"/>
                                        </p:tgtEl>
                                      </p:cBhvr>
                                    </p:animEffect>
                                  </p:childTnLst>
                                </p:cTn>
                              </p:par>
                              <p:par>
                                <p:cTn fill="hold" nodeType="withEffect" presetClass="entr" presetID="10" presetSubtype="0">
                                  <p:stCondLst>
                                    <p:cond delay="0"/>
                                  </p:stCondLst>
                                  <p:childTnLst>
                                    <p:set>
                                      <p:cBhvr>
                                        <p:cTn dur="1" fill="hold">
                                          <p:stCondLst>
                                            <p:cond delay="0"/>
                                          </p:stCondLst>
                                        </p:cTn>
                                        <p:tgtEl>
                                          <p:spTgt spid="2912"/>
                                        </p:tgtEl>
                                        <p:attrNameLst>
                                          <p:attrName>style.visibility</p:attrName>
                                        </p:attrNameLst>
                                      </p:cBhvr>
                                      <p:to>
                                        <p:strVal val="visible"/>
                                      </p:to>
                                    </p:set>
                                    <p:animEffect filter="fade" transition="in">
                                      <p:cBhvr>
                                        <p:cTn dur="1000"/>
                                        <p:tgtEl>
                                          <p:spTgt spid="29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6" name="Shape 2916"/>
        <p:cNvGrpSpPr/>
        <p:nvPr/>
      </p:nvGrpSpPr>
      <p:grpSpPr>
        <a:xfrm>
          <a:off x="0" y="0"/>
          <a:ext cx="0" cy="0"/>
          <a:chOff x="0" y="0"/>
          <a:chExt cx="0" cy="0"/>
        </a:xfrm>
      </p:grpSpPr>
      <p:sp>
        <p:nvSpPr>
          <p:cNvPr id="2917" name="Google Shape;2917;p71"/>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412750" lvl="0" marL="457200" rtl="0" algn="l">
              <a:spcBef>
                <a:spcPts val="0"/>
              </a:spcBef>
              <a:spcAft>
                <a:spcPts val="0"/>
              </a:spcAft>
              <a:buSzPts val="2900"/>
              <a:buChar char="●"/>
            </a:pPr>
            <a:r>
              <a:rPr lang="en"/>
              <a:t>Raw Data</a:t>
            </a:r>
            <a:endParaRPr/>
          </a:p>
        </p:txBody>
      </p:sp>
      <p:sp>
        <p:nvSpPr>
          <p:cNvPr id="2918" name="Google Shape;2918;p71"/>
          <p:cNvSpPr txBox="1"/>
          <p:nvPr>
            <p:ph idx="1" type="body"/>
          </p:nvPr>
        </p:nvSpPr>
        <p:spPr>
          <a:xfrm>
            <a:off x="715500" y="1046225"/>
            <a:ext cx="7838100" cy="234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latin typeface="Arial"/>
              <a:ea typeface="Arial"/>
              <a:cs typeface="Arial"/>
              <a:sym typeface="Arial"/>
            </a:endParaRPr>
          </a:p>
          <a:p>
            <a:pPr indent="0" lvl="0" marL="0" rtl="0" algn="l">
              <a:lnSpc>
                <a:spcPct val="115000"/>
              </a:lnSpc>
              <a:spcBef>
                <a:spcPts val="1200"/>
              </a:spcBef>
              <a:spcAft>
                <a:spcPts val="0"/>
              </a:spcAft>
              <a:buNone/>
            </a:pPr>
            <a:r>
              <a:rPr lang="en" sz="1800">
                <a:solidFill>
                  <a:srgbClr val="595959"/>
                </a:solidFill>
                <a:latin typeface="Arial"/>
                <a:ea typeface="Arial"/>
                <a:cs typeface="Arial"/>
                <a:sym typeface="Arial"/>
              </a:rPr>
              <a:t>.</a:t>
            </a:r>
            <a:endParaRPr sz="1800">
              <a:solidFill>
                <a:srgbClr val="595959"/>
              </a:solidFill>
              <a:latin typeface="Arial"/>
              <a:ea typeface="Arial"/>
              <a:cs typeface="Arial"/>
              <a:sym typeface="Arial"/>
            </a:endParaRPr>
          </a:p>
          <a:p>
            <a:pPr indent="0" lvl="0" marL="457200" rtl="0" algn="l">
              <a:spcBef>
                <a:spcPts val="1200"/>
              </a:spcBef>
              <a:spcAft>
                <a:spcPts val="0"/>
              </a:spcAft>
              <a:buNone/>
            </a:pPr>
            <a:r>
              <a:t/>
            </a:r>
            <a:endParaRPr/>
          </a:p>
        </p:txBody>
      </p:sp>
      <p:sp>
        <p:nvSpPr>
          <p:cNvPr id="2919" name="Google Shape;2919;p71"/>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1"/>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1">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1">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1">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4" name="Google Shape;2924;p71"/>
          <p:cNvPicPr preferRelativeResize="0"/>
          <p:nvPr/>
        </p:nvPicPr>
        <p:blipFill>
          <a:blip r:embed="rId4">
            <a:alphaModFix/>
          </a:blip>
          <a:stretch>
            <a:fillRect/>
          </a:stretch>
        </p:blipFill>
        <p:spPr>
          <a:xfrm>
            <a:off x="510500" y="1139238"/>
            <a:ext cx="3601775" cy="2865025"/>
          </a:xfrm>
          <a:prstGeom prst="rect">
            <a:avLst/>
          </a:prstGeom>
          <a:noFill/>
          <a:ln>
            <a:noFill/>
          </a:ln>
        </p:spPr>
      </p:pic>
      <p:pic>
        <p:nvPicPr>
          <p:cNvPr id="2925" name="Google Shape;2925;p71"/>
          <p:cNvPicPr preferRelativeResize="0"/>
          <p:nvPr/>
        </p:nvPicPr>
        <p:blipFill>
          <a:blip r:embed="rId5">
            <a:alphaModFix/>
          </a:blip>
          <a:stretch>
            <a:fillRect/>
          </a:stretch>
        </p:blipFill>
        <p:spPr>
          <a:xfrm>
            <a:off x="4386975" y="1166125"/>
            <a:ext cx="4381850" cy="28650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917"/>
                                        </p:tgtEl>
                                        <p:attrNameLst>
                                          <p:attrName>style.visibility</p:attrName>
                                        </p:attrNameLst>
                                      </p:cBhvr>
                                      <p:to>
                                        <p:strVal val="visible"/>
                                      </p:to>
                                    </p:set>
                                    <p:anim calcmode="lin" valueType="num">
                                      <p:cBhvr additive="base">
                                        <p:cTn dur="1000"/>
                                        <p:tgtEl>
                                          <p:spTgt spid="291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918"/>
                                        </p:tgtEl>
                                        <p:attrNameLst>
                                          <p:attrName>style.visibility</p:attrName>
                                        </p:attrNameLst>
                                      </p:cBhvr>
                                      <p:to>
                                        <p:strVal val="visible"/>
                                      </p:to>
                                    </p:set>
                                    <p:animEffect filter="fade" transition="in">
                                      <p:cBhvr>
                                        <p:cTn dur="1000"/>
                                        <p:tgtEl>
                                          <p:spTgt spid="2918"/>
                                        </p:tgtEl>
                                      </p:cBhvr>
                                    </p:animEffect>
                                  </p:childTnLst>
                                </p:cTn>
                              </p:par>
                              <p:par>
                                <p:cTn fill="hold" nodeType="withEffect" presetClass="entr" presetID="10" presetSubtype="0">
                                  <p:stCondLst>
                                    <p:cond delay="0"/>
                                  </p:stCondLst>
                                  <p:childTnLst>
                                    <p:set>
                                      <p:cBhvr>
                                        <p:cTn dur="1" fill="hold">
                                          <p:stCondLst>
                                            <p:cond delay="0"/>
                                          </p:stCondLst>
                                        </p:cTn>
                                        <p:tgtEl>
                                          <p:spTgt spid="2919"/>
                                        </p:tgtEl>
                                        <p:attrNameLst>
                                          <p:attrName>style.visibility</p:attrName>
                                        </p:attrNameLst>
                                      </p:cBhvr>
                                      <p:to>
                                        <p:strVal val="visible"/>
                                      </p:to>
                                    </p:set>
                                    <p:animEffect filter="fade" transition="in">
                                      <p:cBhvr>
                                        <p:cTn dur="1000"/>
                                        <p:tgtEl>
                                          <p:spTgt spid="2919"/>
                                        </p:tgtEl>
                                      </p:cBhvr>
                                    </p:animEffect>
                                  </p:childTnLst>
                                </p:cTn>
                              </p:par>
                              <p:par>
                                <p:cTn fill="hold" nodeType="withEffect" presetClass="entr" presetID="10" presetSubtype="0">
                                  <p:stCondLst>
                                    <p:cond delay="0"/>
                                  </p:stCondLst>
                                  <p:childTnLst>
                                    <p:set>
                                      <p:cBhvr>
                                        <p:cTn dur="1" fill="hold">
                                          <p:stCondLst>
                                            <p:cond delay="0"/>
                                          </p:stCondLst>
                                        </p:cTn>
                                        <p:tgtEl>
                                          <p:spTgt spid="2920"/>
                                        </p:tgtEl>
                                        <p:attrNameLst>
                                          <p:attrName>style.visibility</p:attrName>
                                        </p:attrNameLst>
                                      </p:cBhvr>
                                      <p:to>
                                        <p:strVal val="visible"/>
                                      </p:to>
                                    </p:set>
                                    <p:animEffect filter="fade" transition="in">
                                      <p:cBhvr>
                                        <p:cTn dur="1000"/>
                                        <p:tgtEl>
                                          <p:spTgt spid="2920"/>
                                        </p:tgtEl>
                                      </p:cBhvr>
                                    </p:animEffect>
                                  </p:childTnLst>
                                </p:cTn>
                              </p:par>
                              <p:par>
                                <p:cTn fill="hold" nodeType="withEffect" presetClass="entr" presetID="10" presetSubtype="0">
                                  <p:stCondLst>
                                    <p:cond delay="0"/>
                                  </p:stCondLst>
                                  <p:childTnLst>
                                    <p:set>
                                      <p:cBhvr>
                                        <p:cTn dur="1" fill="hold">
                                          <p:stCondLst>
                                            <p:cond delay="0"/>
                                          </p:stCondLst>
                                        </p:cTn>
                                        <p:tgtEl>
                                          <p:spTgt spid="2921"/>
                                        </p:tgtEl>
                                        <p:attrNameLst>
                                          <p:attrName>style.visibility</p:attrName>
                                        </p:attrNameLst>
                                      </p:cBhvr>
                                      <p:to>
                                        <p:strVal val="visible"/>
                                      </p:to>
                                    </p:set>
                                    <p:animEffect filter="fade" transition="in">
                                      <p:cBhvr>
                                        <p:cTn dur="1000"/>
                                        <p:tgtEl>
                                          <p:spTgt spid="2921"/>
                                        </p:tgtEl>
                                      </p:cBhvr>
                                    </p:animEffect>
                                  </p:childTnLst>
                                </p:cTn>
                              </p:par>
                              <p:par>
                                <p:cTn fill="hold" nodeType="withEffect" presetClass="entr" presetID="10" presetSubtype="0">
                                  <p:stCondLst>
                                    <p:cond delay="0"/>
                                  </p:stCondLst>
                                  <p:childTnLst>
                                    <p:set>
                                      <p:cBhvr>
                                        <p:cTn dur="1" fill="hold">
                                          <p:stCondLst>
                                            <p:cond delay="0"/>
                                          </p:stCondLst>
                                        </p:cTn>
                                        <p:tgtEl>
                                          <p:spTgt spid="2922"/>
                                        </p:tgtEl>
                                        <p:attrNameLst>
                                          <p:attrName>style.visibility</p:attrName>
                                        </p:attrNameLst>
                                      </p:cBhvr>
                                      <p:to>
                                        <p:strVal val="visible"/>
                                      </p:to>
                                    </p:set>
                                    <p:animEffect filter="fade" transition="in">
                                      <p:cBhvr>
                                        <p:cTn dur="1000"/>
                                        <p:tgtEl>
                                          <p:spTgt spid="2922"/>
                                        </p:tgtEl>
                                      </p:cBhvr>
                                    </p:animEffect>
                                  </p:childTnLst>
                                </p:cTn>
                              </p:par>
                              <p:par>
                                <p:cTn fill="hold" nodeType="withEffect" presetClass="entr" presetID="10" presetSubtype="0">
                                  <p:stCondLst>
                                    <p:cond delay="0"/>
                                  </p:stCondLst>
                                  <p:childTnLst>
                                    <p:set>
                                      <p:cBhvr>
                                        <p:cTn dur="1" fill="hold">
                                          <p:stCondLst>
                                            <p:cond delay="0"/>
                                          </p:stCondLst>
                                        </p:cTn>
                                        <p:tgtEl>
                                          <p:spTgt spid="2923"/>
                                        </p:tgtEl>
                                        <p:attrNameLst>
                                          <p:attrName>style.visibility</p:attrName>
                                        </p:attrNameLst>
                                      </p:cBhvr>
                                      <p:to>
                                        <p:strVal val="visible"/>
                                      </p:to>
                                    </p:set>
                                    <p:animEffect filter="fade" transition="in">
                                      <p:cBhvr>
                                        <p:cTn dur="1000"/>
                                        <p:tgtEl>
                                          <p:spTgt spid="29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8" name="Shape 2588"/>
        <p:cNvGrpSpPr/>
        <p:nvPr/>
      </p:nvGrpSpPr>
      <p:grpSpPr>
        <a:xfrm>
          <a:off x="0" y="0"/>
          <a:ext cx="0" cy="0"/>
          <a:chOff x="0" y="0"/>
          <a:chExt cx="0" cy="0"/>
        </a:xfrm>
      </p:grpSpPr>
      <p:sp>
        <p:nvSpPr>
          <p:cNvPr id="2589" name="Google Shape;2589;p54"/>
          <p:cNvSpPr/>
          <p:nvPr/>
        </p:nvSpPr>
        <p:spPr>
          <a:xfrm>
            <a:off x="766167" y="2864747"/>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4"/>
          <p:cNvSpPr/>
          <p:nvPr/>
        </p:nvSpPr>
        <p:spPr>
          <a:xfrm>
            <a:off x="4608254" y="2284122"/>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4"/>
          <p:cNvSpPr/>
          <p:nvPr/>
        </p:nvSpPr>
        <p:spPr>
          <a:xfrm>
            <a:off x="4608254" y="1259251"/>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4"/>
          <p:cNvSpPr/>
          <p:nvPr/>
        </p:nvSpPr>
        <p:spPr>
          <a:xfrm>
            <a:off x="766167" y="1975189"/>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4"/>
          <p:cNvSpPr/>
          <p:nvPr/>
        </p:nvSpPr>
        <p:spPr>
          <a:xfrm>
            <a:off x="766154" y="383588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4"/>
          <p:cNvSpPr/>
          <p:nvPr/>
        </p:nvSpPr>
        <p:spPr>
          <a:xfrm>
            <a:off x="766167" y="1083522"/>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4"/>
          <p:cNvSpPr txBox="1"/>
          <p:nvPr>
            <p:ph idx="21"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TABLE OF CONTENTS</a:t>
            </a:r>
            <a:endParaRPr/>
          </a:p>
        </p:txBody>
      </p:sp>
      <p:sp>
        <p:nvSpPr>
          <p:cNvPr id="2596" name="Google Shape;2596;p54"/>
          <p:cNvSpPr txBox="1"/>
          <p:nvPr>
            <p:ph type="title"/>
          </p:nvPr>
        </p:nvSpPr>
        <p:spPr>
          <a:xfrm>
            <a:off x="633075" y="1008853"/>
            <a:ext cx="821700" cy="554400"/>
          </a:xfrm>
          <a:prstGeom prst="rect">
            <a:avLst/>
          </a:prstGeom>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dk1"/>
                </a:solidFill>
              </a:rPr>
              <a:t>01</a:t>
            </a:r>
            <a:endParaRPr>
              <a:solidFill>
                <a:schemeClr val="dk1"/>
              </a:solidFill>
            </a:endParaRPr>
          </a:p>
        </p:txBody>
      </p:sp>
      <p:sp>
        <p:nvSpPr>
          <p:cNvPr id="2597" name="Google Shape;2597;p54"/>
          <p:cNvSpPr txBox="1"/>
          <p:nvPr>
            <p:ph idx="1" type="subTitle"/>
          </p:nvPr>
        </p:nvSpPr>
        <p:spPr>
          <a:xfrm>
            <a:off x="1454825" y="1125388"/>
            <a:ext cx="2887200" cy="420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About the Project</a:t>
            </a:r>
            <a:endParaRPr/>
          </a:p>
        </p:txBody>
      </p:sp>
      <p:sp>
        <p:nvSpPr>
          <p:cNvPr id="2598" name="Google Shape;2598;p54"/>
          <p:cNvSpPr txBox="1"/>
          <p:nvPr>
            <p:ph idx="3" type="title"/>
          </p:nvPr>
        </p:nvSpPr>
        <p:spPr>
          <a:xfrm>
            <a:off x="633075" y="1890511"/>
            <a:ext cx="821700" cy="554400"/>
          </a:xfrm>
          <a:prstGeom prst="rect">
            <a:avLst/>
          </a:prstGeom>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dk1"/>
                </a:solidFill>
              </a:rPr>
              <a:t>02</a:t>
            </a:r>
            <a:endParaRPr>
              <a:solidFill>
                <a:schemeClr val="dk1"/>
              </a:solidFill>
            </a:endParaRPr>
          </a:p>
        </p:txBody>
      </p:sp>
      <p:sp>
        <p:nvSpPr>
          <p:cNvPr id="2599" name="Google Shape;2599;p54"/>
          <p:cNvSpPr txBox="1"/>
          <p:nvPr>
            <p:ph idx="4" type="subTitle"/>
          </p:nvPr>
        </p:nvSpPr>
        <p:spPr>
          <a:xfrm>
            <a:off x="1454775" y="2986600"/>
            <a:ext cx="2670600" cy="5544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Types of Fins</a:t>
            </a:r>
            <a:endParaRPr/>
          </a:p>
        </p:txBody>
      </p:sp>
      <p:sp>
        <p:nvSpPr>
          <p:cNvPr id="2600" name="Google Shape;2600;p54"/>
          <p:cNvSpPr txBox="1"/>
          <p:nvPr>
            <p:ph idx="6" type="title"/>
          </p:nvPr>
        </p:nvSpPr>
        <p:spPr>
          <a:xfrm>
            <a:off x="633075" y="2782144"/>
            <a:ext cx="821700" cy="554400"/>
          </a:xfrm>
          <a:prstGeom prst="rect">
            <a:avLst/>
          </a:prstGeom>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dk1"/>
                </a:solidFill>
              </a:rPr>
              <a:t>03</a:t>
            </a:r>
            <a:endParaRPr>
              <a:solidFill>
                <a:schemeClr val="dk1"/>
              </a:solidFill>
            </a:endParaRPr>
          </a:p>
        </p:txBody>
      </p:sp>
      <p:sp>
        <p:nvSpPr>
          <p:cNvPr id="2601" name="Google Shape;2601;p54"/>
          <p:cNvSpPr txBox="1"/>
          <p:nvPr>
            <p:ph idx="7" type="subTitle"/>
          </p:nvPr>
        </p:nvSpPr>
        <p:spPr>
          <a:xfrm flipH="1">
            <a:off x="1376075" y="3873300"/>
            <a:ext cx="3044700" cy="5079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Initial Setup</a:t>
            </a:r>
            <a:endParaRPr/>
          </a:p>
        </p:txBody>
      </p:sp>
      <p:sp>
        <p:nvSpPr>
          <p:cNvPr id="2602" name="Google Shape;2602;p54"/>
          <p:cNvSpPr txBox="1"/>
          <p:nvPr>
            <p:ph idx="9" type="title"/>
          </p:nvPr>
        </p:nvSpPr>
        <p:spPr>
          <a:xfrm>
            <a:off x="633063" y="3757678"/>
            <a:ext cx="821700" cy="554400"/>
          </a:xfrm>
          <a:prstGeom prst="rect">
            <a:avLst/>
          </a:prstGeom>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dk1"/>
                </a:solidFill>
              </a:rPr>
              <a:t>04</a:t>
            </a:r>
            <a:endParaRPr>
              <a:solidFill>
                <a:schemeClr val="dk1"/>
              </a:solidFill>
            </a:endParaRPr>
          </a:p>
        </p:txBody>
      </p:sp>
      <p:sp>
        <p:nvSpPr>
          <p:cNvPr id="2603" name="Google Shape;2603;p54"/>
          <p:cNvSpPr txBox="1"/>
          <p:nvPr>
            <p:ph idx="13" type="subTitle"/>
          </p:nvPr>
        </p:nvSpPr>
        <p:spPr>
          <a:xfrm>
            <a:off x="5296875" y="1099100"/>
            <a:ext cx="3339300" cy="9600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Process Explanation</a:t>
            </a:r>
            <a:endParaRPr/>
          </a:p>
          <a:p>
            <a:pPr indent="0" lvl="0" marL="0" rtl="0" algn="l">
              <a:spcBef>
                <a:spcPts val="1200"/>
              </a:spcBef>
              <a:spcAft>
                <a:spcPts val="1200"/>
              </a:spcAft>
              <a:buNone/>
            </a:pPr>
            <a:r>
              <a:rPr lang="en"/>
              <a:t>And Equations</a:t>
            </a:r>
            <a:endParaRPr/>
          </a:p>
        </p:txBody>
      </p:sp>
      <p:sp>
        <p:nvSpPr>
          <p:cNvPr id="2604" name="Google Shape;2604;p54"/>
          <p:cNvSpPr txBox="1"/>
          <p:nvPr>
            <p:ph idx="15" type="title"/>
          </p:nvPr>
        </p:nvSpPr>
        <p:spPr>
          <a:xfrm>
            <a:off x="4475163" y="1189299"/>
            <a:ext cx="821700" cy="554400"/>
          </a:xfrm>
          <a:prstGeom prst="rect">
            <a:avLst/>
          </a:prstGeom>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dk1"/>
                </a:solidFill>
              </a:rPr>
              <a:t>05</a:t>
            </a:r>
            <a:endParaRPr>
              <a:solidFill>
                <a:schemeClr val="dk1"/>
              </a:solidFill>
            </a:endParaRPr>
          </a:p>
        </p:txBody>
      </p:sp>
      <p:sp>
        <p:nvSpPr>
          <p:cNvPr id="2605" name="Google Shape;2605;p54"/>
          <p:cNvSpPr txBox="1"/>
          <p:nvPr>
            <p:ph idx="16" type="subTitle"/>
          </p:nvPr>
        </p:nvSpPr>
        <p:spPr>
          <a:xfrm>
            <a:off x="5296875" y="2405975"/>
            <a:ext cx="2887200" cy="420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Data Analysis</a:t>
            </a:r>
            <a:endParaRPr/>
          </a:p>
        </p:txBody>
      </p:sp>
      <p:sp>
        <p:nvSpPr>
          <p:cNvPr id="2606" name="Google Shape;2606;p54"/>
          <p:cNvSpPr txBox="1"/>
          <p:nvPr>
            <p:ph idx="18" type="title"/>
          </p:nvPr>
        </p:nvSpPr>
        <p:spPr>
          <a:xfrm>
            <a:off x="4475163" y="2201519"/>
            <a:ext cx="821700" cy="554400"/>
          </a:xfrm>
          <a:prstGeom prst="rect">
            <a:avLst/>
          </a:prstGeom>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dk1"/>
                </a:solidFill>
              </a:rPr>
              <a:t>06</a:t>
            </a:r>
            <a:endParaRPr>
              <a:solidFill>
                <a:schemeClr val="dk1"/>
              </a:solidFill>
            </a:endParaRPr>
          </a:p>
        </p:txBody>
      </p:sp>
      <p:grpSp>
        <p:nvGrpSpPr>
          <p:cNvPr id="2607" name="Google Shape;2607;p54"/>
          <p:cNvGrpSpPr/>
          <p:nvPr/>
        </p:nvGrpSpPr>
        <p:grpSpPr>
          <a:xfrm>
            <a:off x="7391908" y="722871"/>
            <a:ext cx="793256" cy="182899"/>
            <a:chOff x="2685575" y="2835950"/>
            <a:chExt cx="433000" cy="99825"/>
          </a:xfrm>
        </p:grpSpPr>
        <p:sp>
          <p:nvSpPr>
            <p:cNvPr id="2608" name="Google Shape;2608;p54"/>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4"/>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4"/>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4"/>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2" name="Google Shape;2612;p54"/>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4"/>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4">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4">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4">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4"/>
          <p:cNvSpPr txBox="1"/>
          <p:nvPr/>
        </p:nvSpPr>
        <p:spPr>
          <a:xfrm>
            <a:off x="1398425" y="2015988"/>
            <a:ext cx="26706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100">
                <a:solidFill>
                  <a:schemeClr val="lt1"/>
                </a:solidFill>
                <a:latin typeface="Aldrich"/>
                <a:ea typeface="Aldrich"/>
                <a:cs typeface="Aldrich"/>
                <a:sym typeface="Aldrich"/>
              </a:rPr>
              <a:t>CAD Models</a:t>
            </a:r>
            <a:endParaRPr/>
          </a:p>
        </p:txBody>
      </p:sp>
      <p:sp>
        <p:nvSpPr>
          <p:cNvPr id="2618" name="Google Shape;2618;p54"/>
          <p:cNvSpPr txBox="1"/>
          <p:nvPr/>
        </p:nvSpPr>
        <p:spPr>
          <a:xfrm>
            <a:off x="152400" y="152400"/>
            <a:ext cx="3000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Aldrich"/>
                <a:ea typeface="Aldrich"/>
                <a:cs typeface="Aldrich"/>
                <a:sym typeface="Aldrich"/>
              </a:rPr>
              <a:t>06</a:t>
            </a:r>
            <a:endParaRPr sz="2300">
              <a:solidFill>
                <a:schemeClr val="dk1"/>
              </a:solidFill>
              <a:latin typeface="Aldrich"/>
              <a:ea typeface="Aldrich"/>
              <a:cs typeface="Aldrich"/>
              <a:sym typeface="Aldrich"/>
            </a:endParaRPr>
          </a:p>
        </p:txBody>
      </p:sp>
      <p:sp>
        <p:nvSpPr>
          <p:cNvPr id="2619" name="Google Shape;2619;p54"/>
          <p:cNvSpPr/>
          <p:nvPr/>
        </p:nvSpPr>
        <p:spPr>
          <a:xfrm>
            <a:off x="4608267" y="3143897"/>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4"/>
          <p:cNvSpPr txBox="1"/>
          <p:nvPr>
            <p:ph idx="16" type="subTitle"/>
          </p:nvPr>
        </p:nvSpPr>
        <p:spPr>
          <a:xfrm>
            <a:off x="5317150" y="3143900"/>
            <a:ext cx="3000000" cy="654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Validation of data</a:t>
            </a:r>
            <a:endParaRPr/>
          </a:p>
        </p:txBody>
      </p:sp>
      <p:sp>
        <p:nvSpPr>
          <p:cNvPr id="2621" name="Google Shape;2621;p54"/>
          <p:cNvSpPr txBox="1"/>
          <p:nvPr>
            <p:ph idx="18" type="title"/>
          </p:nvPr>
        </p:nvSpPr>
        <p:spPr>
          <a:xfrm>
            <a:off x="4475163" y="3053844"/>
            <a:ext cx="821700" cy="554400"/>
          </a:xfrm>
          <a:prstGeom prst="rect">
            <a:avLst/>
          </a:prstGeom>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dk1"/>
                </a:solidFill>
              </a:rPr>
              <a:t>07</a:t>
            </a:r>
            <a:endParaRPr>
              <a:solidFill>
                <a:schemeClr val="dk1"/>
              </a:solidFill>
            </a:endParaRPr>
          </a:p>
        </p:txBody>
      </p:sp>
      <p:sp>
        <p:nvSpPr>
          <p:cNvPr id="2622" name="Google Shape;2622;p54"/>
          <p:cNvSpPr/>
          <p:nvPr/>
        </p:nvSpPr>
        <p:spPr>
          <a:xfrm>
            <a:off x="4608254" y="3889222"/>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4"/>
          <p:cNvSpPr txBox="1"/>
          <p:nvPr>
            <p:ph idx="16" type="subTitle"/>
          </p:nvPr>
        </p:nvSpPr>
        <p:spPr>
          <a:xfrm>
            <a:off x="5296875" y="4011075"/>
            <a:ext cx="28872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Simulation</a:t>
            </a:r>
            <a:endParaRPr/>
          </a:p>
          <a:p>
            <a:pPr indent="0" lvl="0" marL="0" rtl="0" algn="l">
              <a:spcBef>
                <a:spcPts val="1200"/>
              </a:spcBef>
              <a:spcAft>
                <a:spcPts val="1200"/>
              </a:spcAft>
              <a:buNone/>
            </a:pPr>
            <a:r>
              <a:t/>
            </a:r>
            <a:endParaRPr/>
          </a:p>
        </p:txBody>
      </p:sp>
      <p:sp>
        <p:nvSpPr>
          <p:cNvPr id="2624" name="Google Shape;2624;p54"/>
          <p:cNvSpPr txBox="1"/>
          <p:nvPr>
            <p:ph idx="18" type="title"/>
          </p:nvPr>
        </p:nvSpPr>
        <p:spPr>
          <a:xfrm>
            <a:off x="4475163" y="3806619"/>
            <a:ext cx="821700" cy="554400"/>
          </a:xfrm>
          <a:prstGeom prst="rect">
            <a:avLst/>
          </a:prstGeom>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dk1"/>
                </a:solidFill>
              </a:rPr>
              <a:t>08</a:t>
            </a:r>
            <a:endParaRPr>
              <a:solidFill>
                <a:schemeClr val="dk1"/>
              </a:solidFill>
            </a:endParaRPr>
          </a:p>
        </p:txBody>
      </p:sp>
      <p:sp>
        <p:nvSpPr>
          <p:cNvPr id="2625" name="Google Shape;2625;p54"/>
          <p:cNvSpPr/>
          <p:nvPr/>
        </p:nvSpPr>
        <p:spPr>
          <a:xfrm>
            <a:off x="2466529" y="4552047"/>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4"/>
          <p:cNvSpPr txBox="1"/>
          <p:nvPr>
            <p:ph idx="16" type="subTitle"/>
          </p:nvPr>
        </p:nvSpPr>
        <p:spPr>
          <a:xfrm>
            <a:off x="3155150" y="4673900"/>
            <a:ext cx="2887200" cy="420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Acknowledgement</a:t>
            </a:r>
            <a:endParaRPr/>
          </a:p>
        </p:txBody>
      </p:sp>
      <p:sp>
        <p:nvSpPr>
          <p:cNvPr id="2627" name="Google Shape;2627;p54"/>
          <p:cNvSpPr txBox="1"/>
          <p:nvPr>
            <p:ph idx="18" type="title"/>
          </p:nvPr>
        </p:nvSpPr>
        <p:spPr>
          <a:xfrm>
            <a:off x="2333438" y="4469444"/>
            <a:ext cx="821700" cy="554400"/>
          </a:xfrm>
          <a:prstGeom prst="rect">
            <a:avLst/>
          </a:prstGeom>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dk1"/>
                </a:solidFill>
              </a:rPr>
              <a:t>09</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97"/>
                                        </p:tgtEl>
                                        <p:attrNameLst>
                                          <p:attrName>style.visibility</p:attrName>
                                        </p:attrNameLst>
                                      </p:cBhvr>
                                      <p:to>
                                        <p:strVal val="visible"/>
                                      </p:to>
                                    </p:set>
                                    <p:animEffect filter="fade" transition="in">
                                      <p:cBhvr>
                                        <p:cTn dur="1000"/>
                                        <p:tgtEl>
                                          <p:spTgt spid="2597"/>
                                        </p:tgtEl>
                                      </p:cBhvr>
                                    </p:animEffect>
                                  </p:childTnLst>
                                </p:cTn>
                              </p:par>
                              <p:par>
                                <p:cTn fill="hold" nodeType="withEffect" presetClass="entr" presetID="10" presetSubtype="0">
                                  <p:stCondLst>
                                    <p:cond delay="0"/>
                                  </p:stCondLst>
                                  <p:childTnLst>
                                    <p:set>
                                      <p:cBhvr>
                                        <p:cTn dur="1" fill="hold">
                                          <p:stCondLst>
                                            <p:cond delay="0"/>
                                          </p:stCondLst>
                                        </p:cTn>
                                        <p:tgtEl>
                                          <p:spTgt spid="2599"/>
                                        </p:tgtEl>
                                        <p:attrNameLst>
                                          <p:attrName>style.visibility</p:attrName>
                                        </p:attrNameLst>
                                      </p:cBhvr>
                                      <p:to>
                                        <p:strVal val="visible"/>
                                      </p:to>
                                    </p:set>
                                    <p:animEffect filter="fade" transition="in">
                                      <p:cBhvr>
                                        <p:cTn dur="1000"/>
                                        <p:tgtEl>
                                          <p:spTgt spid="2599"/>
                                        </p:tgtEl>
                                      </p:cBhvr>
                                    </p:animEffect>
                                  </p:childTnLst>
                                </p:cTn>
                              </p:par>
                              <p:par>
                                <p:cTn fill="hold" nodeType="withEffect" presetClass="entr" presetID="10" presetSubtype="0">
                                  <p:stCondLst>
                                    <p:cond delay="0"/>
                                  </p:stCondLst>
                                  <p:childTnLst>
                                    <p:set>
                                      <p:cBhvr>
                                        <p:cTn dur="1" fill="hold">
                                          <p:stCondLst>
                                            <p:cond delay="0"/>
                                          </p:stCondLst>
                                        </p:cTn>
                                        <p:tgtEl>
                                          <p:spTgt spid="2601"/>
                                        </p:tgtEl>
                                        <p:attrNameLst>
                                          <p:attrName>style.visibility</p:attrName>
                                        </p:attrNameLst>
                                      </p:cBhvr>
                                      <p:to>
                                        <p:strVal val="visible"/>
                                      </p:to>
                                    </p:set>
                                    <p:animEffect filter="fade" transition="in">
                                      <p:cBhvr>
                                        <p:cTn dur="1000"/>
                                        <p:tgtEl>
                                          <p:spTgt spid="2601"/>
                                        </p:tgtEl>
                                      </p:cBhvr>
                                    </p:animEffect>
                                  </p:childTnLst>
                                </p:cTn>
                              </p:par>
                              <p:par>
                                <p:cTn fill="hold" nodeType="withEffect" presetClass="entr" presetID="10" presetSubtype="0">
                                  <p:stCondLst>
                                    <p:cond delay="0"/>
                                  </p:stCondLst>
                                  <p:childTnLst>
                                    <p:set>
                                      <p:cBhvr>
                                        <p:cTn dur="1" fill="hold">
                                          <p:stCondLst>
                                            <p:cond delay="0"/>
                                          </p:stCondLst>
                                        </p:cTn>
                                        <p:tgtEl>
                                          <p:spTgt spid="2603"/>
                                        </p:tgtEl>
                                        <p:attrNameLst>
                                          <p:attrName>style.visibility</p:attrName>
                                        </p:attrNameLst>
                                      </p:cBhvr>
                                      <p:to>
                                        <p:strVal val="visible"/>
                                      </p:to>
                                    </p:set>
                                    <p:animEffect filter="fade" transition="in">
                                      <p:cBhvr>
                                        <p:cTn dur="1000"/>
                                        <p:tgtEl>
                                          <p:spTgt spid="2603"/>
                                        </p:tgtEl>
                                      </p:cBhvr>
                                    </p:animEffect>
                                  </p:childTnLst>
                                </p:cTn>
                              </p:par>
                              <p:par>
                                <p:cTn fill="hold" nodeType="withEffect" presetClass="entr" presetID="10" presetSubtype="0">
                                  <p:stCondLst>
                                    <p:cond delay="0"/>
                                  </p:stCondLst>
                                  <p:childTnLst>
                                    <p:set>
                                      <p:cBhvr>
                                        <p:cTn dur="1" fill="hold">
                                          <p:stCondLst>
                                            <p:cond delay="0"/>
                                          </p:stCondLst>
                                        </p:cTn>
                                        <p:tgtEl>
                                          <p:spTgt spid="2605"/>
                                        </p:tgtEl>
                                        <p:attrNameLst>
                                          <p:attrName>style.visibility</p:attrName>
                                        </p:attrNameLst>
                                      </p:cBhvr>
                                      <p:to>
                                        <p:strVal val="visible"/>
                                      </p:to>
                                    </p:set>
                                    <p:animEffect filter="fade" transition="in">
                                      <p:cBhvr>
                                        <p:cTn dur="1000"/>
                                        <p:tgtEl>
                                          <p:spTgt spid="2605"/>
                                        </p:tgtEl>
                                      </p:cBhvr>
                                    </p:animEffect>
                                  </p:childTnLst>
                                </p:cTn>
                              </p:par>
                              <p:par>
                                <p:cTn fill="hold" nodeType="withEffect" presetClass="entr" presetID="23" presetSubtype="16">
                                  <p:stCondLst>
                                    <p:cond delay="0"/>
                                  </p:stCondLst>
                                  <p:childTnLst>
                                    <p:set>
                                      <p:cBhvr>
                                        <p:cTn dur="1" fill="hold">
                                          <p:stCondLst>
                                            <p:cond delay="0"/>
                                          </p:stCondLst>
                                        </p:cTn>
                                        <p:tgtEl>
                                          <p:spTgt spid="2589"/>
                                        </p:tgtEl>
                                        <p:attrNameLst>
                                          <p:attrName>style.visibility</p:attrName>
                                        </p:attrNameLst>
                                      </p:cBhvr>
                                      <p:to>
                                        <p:strVal val="visible"/>
                                      </p:to>
                                    </p:set>
                                    <p:anim calcmode="lin" valueType="num">
                                      <p:cBhvr additive="base">
                                        <p:cTn dur="1000"/>
                                        <p:tgtEl>
                                          <p:spTgt spid="2589"/>
                                        </p:tgtEl>
                                        <p:attrNameLst>
                                          <p:attrName>ppt_w</p:attrName>
                                        </p:attrNameLst>
                                      </p:cBhvr>
                                      <p:tavLst>
                                        <p:tav fmla="" tm="0">
                                          <p:val>
                                            <p:strVal val="0"/>
                                          </p:val>
                                        </p:tav>
                                        <p:tav fmla="" tm="100000">
                                          <p:val>
                                            <p:strVal val="#ppt_w"/>
                                          </p:val>
                                        </p:tav>
                                      </p:tavLst>
                                    </p:anim>
                                    <p:anim calcmode="lin" valueType="num">
                                      <p:cBhvr additive="base">
                                        <p:cTn dur="1000"/>
                                        <p:tgtEl>
                                          <p:spTgt spid="258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590"/>
                                        </p:tgtEl>
                                        <p:attrNameLst>
                                          <p:attrName>style.visibility</p:attrName>
                                        </p:attrNameLst>
                                      </p:cBhvr>
                                      <p:to>
                                        <p:strVal val="visible"/>
                                      </p:to>
                                    </p:set>
                                    <p:anim calcmode="lin" valueType="num">
                                      <p:cBhvr additive="base">
                                        <p:cTn dur="1000"/>
                                        <p:tgtEl>
                                          <p:spTgt spid="2590"/>
                                        </p:tgtEl>
                                        <p:attrNameLst>
                                          <p:attrName>ppt_w</p:attrName>
                                        </p:attrNameLst>
                                      </p:cBhvr>
                                      <p:tavLst>
                                        <p:tav fmla="" tm="0">
                                          <p:val>
                                            <p:strVal val="0"/>
                                          </p:val>
                                        </p:tav>
                                        <p:tav fmla="" tm="100000">
                                          <p:val>
                                            <p:strVal val="#ppt_w"/>
                                          </p:val>
                                        </p:tav>
                                      </p:tavLst>
                                    </p:anim>
                                    <p:anim calcmode="lin" valueType="num">
                                      <p:cBhvr additive="base">
                                        <p:cTn dur="1000"/>
                                        <p:tgtEl>
                                          <p:spTgt spid="259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591"/>
                                        </p:tgtEl>
                                        <p:attrNameLst>
                                          <p:attrName>style.visibility</p:attrName>
                                        </p:attrNameLst>
                                      </p:cBhvr>
                                      <p:to>
                                        <p:strVal val="visible"/>
                                      </p:to>
                                    </p:set>
                                    <p:anim calcmode="lin" valueType="num">
                                      <p:cBhvr additive="base">
                                        <p:cTn dur="1000"/>
                                        <p:tgtEl>
                                          <p:spTgt spid="2591"/>
                                        </p:tgtEl>
                                        <p:attrNameLst>
                                          <p:attrName>ppt_w</p:attrName>
                                        </p:attrNameLst>
                                      </p:cBhvr>
                                      <p:tavLst>
                                        <p:tav fmla="" tm="0">
                                          <p:val>
                                            <p:strVal val="0"/>
                                          </p:val>
                                        </p:tav>
                                        <p:tav fmla="" tm="100000">
                                          <p:val>
                                            <p:strVal val="#ppt_w"/>
                                          </p:val>
                                        </p:tav>
                                      </p:tavLst>
                                    </p:anim>
                                    <p:anim calcmode="lin" valueType="num">
                                      <p:cBhvr additive="base">
                                        <p:cTn dur="1000"/>
                                        <p:tgtEl>
                                          <p:spTgt spid="259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592"/>
                                        </p:tgtEl>
                                        <p:attrNameLst>
                                          <p:attrName>style.visibility</p:attrName>
                                        </p:attrNameLst>
                                      </p:cBhvr>
                                      <p:to>
                                        <p:strVal val="visible"/>
                                      </p:to>
                                    </p:set>
                                    <p:anim calcmode="lin" valueType="num">
                                      <p:cBhvr additive="base">
                                        <p:cTn dur="1000"/>
                                        <p:tgtEl>
                                          <p:spTgt spid="2592"/>
                                        </p:tgtEl>
                                        <p:attrNameLst>
                                          <p:attrName>ppt_w</p:attrName>
                                        </p:attrNameLst>
                                      </p:cBhvr>
                                      <p:tavLst>
                                        <p:tav fmla="" tm="0">
                                          <p:val>
                                            <p:strVal val="0"/>
                                          </p:val>
                                        </p:tav>
                                        <p:tav fmla="" tm="100000">
                                          <p:val>
                                            <p:strVal val="#ppt_w"/>
                                          </p:val>
                                        </p:tav>
                                      </p:tavLst>
                                    </p:anim>
                                    <p:anim calcmode="lin" valueType="num">
                                      <p:cBhvr additive="base">
                                        <p:cTn dur="1000"/>
                                        <p:tgtEl>
                                          <p:spTgt spid="259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594"/>
                                        </p:tgtEl>
                                        <p:attrNameLst>
                                          <p:attrName>style.visibility</p:attrName>
                                        </p:attrNameLst>
                                      </p:cBhvr>
                                      <p:to>
                                        <p:strVal val="visible"/>
                                      </p:to>
                                    </p:set>
                                    <p:anim calcmode="lin" valueType="num">
                                      <p:cBhvr additive="base">
                                        <p:cTn dur="1000"/>
                                        <p:tgtEl>
                                          <p:spTgt spid="2594"/>
                                        </p:tgtEl>
                                        <p:attrNameLst>
                                          <p:attrName>ppt_w</p:attrName>
                                        </p:attrNameLst>
                                      </p:cBhvr>
                                      <p:tavLst>
                                        <p:tav fmla="" tm="0">
                                          <p:val>
                                            <p:strVal val="0"/>
                                          </p:val>
                                        </p:tav>
                                        <p:tav fmla="" tm="100000">
                                          <p:val>
                                            <p:strVal val="#ppt_w"/>
                                          </p:val>
                                        </p:tav>
                                      </p:tavLst>
                                    </p:anim>
                                    <p:anim calcmode="lin" valueType="num">
                                      <p:cBhvr additive="base">
                                        <p:cTn dur="1000"/>
                                        <p:tgtEl>
                                          <p:spTgt spid="259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593"/>
                                        </p:tgtEl>
                                        <p:attrNameLst>
                                          <p:attrName>style.visibility</p:attrName>
                                        </p:attrNameLst>
                                      </p:cBhvr>
                                      <p:to>
                                        <p:strVal val="visible"/>
                                      </p:to>
                                    </p:set>
                                    <p:anim calcmode="lin" valueType="num">
                                      <p:cBhvr additive="base">
                                        <p:cTn dur="1000"/>
                                        <p:tgtEl>
                                          <p:spTgt spid="2593"/>
                                        </p:tgtEl>
                                        <p:attrNameLst>
                                          <p:attrName>ppt_w</p:attrName>
                                        </p:attrNameLst>
                                      </p:cBhvr>
                                      <p:tavLst>
                                        <p:tav fmla="" tm="0">
                                          <p:val>
                                            <p:strVal val="0"/>
                                          </p:val>
                                        </p:tav>
                                        <p:tav fmla="" tm="100000">
                                          <p:val>
                                            <p:strVal val="#ppt_w"/>
                                          </p:val>
                                        </p:tav>
                                      </p:tavLst>
                                    </p:anim>
                                    <p:anim calcmode="lin" valueType="num">
                                      <p:cBhvr additive="base">
                                        <p:cTn dur="1000"/>
                                        <p:tgtEl>
                                          <p:spTgt spid="2593"/>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596"/>
                                        </p:tgtEl>
                                        <p:attrNameLst>
                                          <p:attrName>style.visibility</p:attrName>
                                        </p:attrNameLst>
                                      </p:cBhvr>
                                      <p:to>
                                        <p:strVal val="visible"/>
                                      </p:to>
                                    </p:set>
                                    <p:animEffect filter="fade" transition="in">
                                      <p:cBhvr>
                                        <p:cTn dur="1000"/>
                                        <p:tgtEl>
                                          <p:spTgt spid="2596"/>
                                        </p:tgtEl>
                                      </p:cBhvr>
                                    </p:animEffect>
                                  </p:childTnLst>
                                </p:cTn>
                              </p:par>
                              <p:par>
                                <p:cTn fill="hold" nodeType="withEffect" presetClass="entr" presetID="10" presetSubtype="0">
                                  <p:stCondLst>
                                    <p:cond delay="0"/>
                                  </p:stCondLst>
                                  <p:childTnLst>
                                    <p:set>
                                      <p:cBhvr>
                                        <p:cTn dur="1" fill="hold">
                                          <p:stCondLst>
                                            <p:cond delay="0"/>
                                          </p:stCondLst>
                                        </p:cTn>
                                        <p:tgtEl>
                                          <p:spTgt spid="2598"/>
                                        </p:tgtEl>
                                        <p:attrNameLst>
                                          <p:attrName>style.visibility</p:attrName>
                                        </p:attrNameLst>
                                      </p:cBhvr>
                                      <p:to>
                                        <p:strVal val="visible"/>
                                      </p:to>
                                    </p:set>
                                    <p:animEffect filter="fade" transition="in">
                                      <p:cBhvr>
                                        <p:cTn dur="1000"/>
                                        <p:tgtEl>
                                          <p:spTgt spid="2598"/>
                                        </p:tgtEl>
                                      </p:cBhvr>
                                    </p:animEffect>
                                  </p:childTnLst>
                                </p:cTn>
                              </p:par>
                              <p:par>
                                <p:cTn fill="hold" nodeType="withEffect" presetClass="entr" presetID="10" presetSubtype="0">
                                  <p:stCondLst>
                                    <p:cond delay="0"/>
                                  </p:stCondLst>
                                  <p:childTnLst>
                                    <p:set>
                                      <p:cBhvr>
                                        <p:cTn dur="1" fill="hold">
                                          <p:stCondLst>
                                            <p:cond delay="0"/>
                                          </p:stCondLst>
                                        </p:cTn>
                                        <p:tgtEl>
                                          <p:spTgt spid="2600"/>
                                        </p:tgtEl>
                                        <p:attrNameLst>
                                          <p:attrName>style.visibility</p:attrName>
                                        </p:attrNameLst>
                                      </p:cBhvr>
                                      <p:to>
                                        <p:strVal val="visible"/>
                                      </p:to>
                                    </p:set>
                                    <p:animEffect filter="fade" transition="in">
                                      <p:cBhvr>
                                        <p:cTn dur="1000"/>
                                        <p:tgtEl>
                                          <p:spTgt spid="2600"/>
                                        </p:tgtEl>
                                      </p:cBhvr>
                                    </p:animEffect>
                                  </p:childTnLst>
                                </p:cTn>
                              </p:par>
                              <p:par>
                                <p:cTn fill="hold" nodeType="withEffect" presetClass="entr" presetID="10" presetSubtype="0">
                                  <p:stCondLst>
                                    <p:cond delay="0"/>
                                  </p:stCondLst>
                                  <p:childTnLst>
                                    <p:set>
                                      <p:cBhvr>
                                        <p:cTn dur="1" fill="hold">
                                          <p:stCondLst>
                                            <p:cond delay="0"/>
                                          </p:stCondLst>
                                        </p:cTn>
                                        <p:tgtEl>
                                          <p:spTgt spid="2602"/>
                                        </p:tgtEl>
                                        <p:attrNameLst>
                                          <p:attrName>style.visibility</p:attrName>
                                        </p:attrNameLst>
                                      </p:cBhvr>
                                      <p:to>
                                        <p:strVal val="visible"/>
                                      </p:to>
                                    </p:set>
                                    <p:animEffect filter="fade" transition="in">
                                      <p:cBhvr>
                                        <p:cTn dur="1000"/>
                                        <p:tgtEl>
                                          <p:spTgt spid="2602"/>
                                        </p:tgtEl>
                                      </p:cBhvr>
                                    </p:animEffect>
                                  </p:childTnLst>
                                </p:cTn>
                              </p:par>
                              <p:par>
                                <p:cTn fill="hold" nodeType="withEffect" presetClass="entr" presetID="10" presetSubtype="0">
                                  <p:stCondLst>
                                    <p:cond delay="0"/>
                                  </p:stCondLst>
                                  <p:childTnLst>
                                    <p:set>
                                      <p:cBhvr>
                                        <p:cTn dur="1" fill="hold">
                                          <p:stCondLst>
                                            <p:cond delay="0"/>
                                          </p:stCondLst>
                                        </p:cTn>
                                        <p:tgtEl>
                                          <p:spTgt spid="2604"/>
                                        </p:tgtEl>
                                        <p:attrNameLst>
                                          <p:attrName>style.visibility</p:attrName>
                                        </p:attrNameLst>
                                      </p:cBhvr>
                                      <p:to>
                                        <p:strVal val="visible"/>
                                      </p:to>
                                    </p:set>
                                    <p:animEffect filter="fade" transition="in">
                                      <p:cBhvr>
                                        <p:cTn dur="1000"/>
                                        <p:tgtEl>
                                          <p:spTgt spid="2604"/>
                                        </p:tgtEl>
                                      </p:cBhvr>
                                    </p:animEffect>
                                  </p:childTnLst>
                                </p:cTn>
                              </p:par>
                              <p:par>
                                <p:cTn fill="hold" nodeType="withEffect" presetClass="entr" presetID="10" presetSubtype="0">
                                  <p:stCondLst>
                                    <p:cond delay="0"/>
                                  </p:stCondLst>
                                  <p:childTnLst>
                                    <p:set>
                                      <p:cBhvr>
                                        <p:cTn dur="1" fill="hold">
                                          <p:stCondLst>
                                            <p:cond delay="0"/>
                                          </p:stCondLst>
                                        </p:cTn>
                                        <p:tgtEl>
                                          <p:spTgt spid="2606"/>
                                        </p:tgtEl>
                                        <p:attrNameLst>
                                          <p:attrName>style.visibility</p:attrName>
                                        </p:attrNameLst>
                                      </p:cBhvr>
                                      <p:to>
                                        <p:strVal val="visible"/>
                                      </p:to>
                                    </p:set>
                                    <p:animEffect filter="fade" transition="in">
                                      <p:cBhvr>
                                        <p:cTn dur="1000"/>
                                        <p:tgtEl>
                                          <p:spTgt spid="2606"/>
                                        </p:tgtEl>
                                      </p:cBhvr>
                                    </p:animEffect>
                                  </p:childTnLst>
                                </p:cTn>
                              </p:par>
                              <p:par>
                                <p:cTn fill="hold" nodeType="withEffect" presetClass="entr" presetID="2" presetSubtype="8">
                                  <p:stCondLst>
                                    <p:cond delay="0"/>
                                  </p:stCondLst>
                                  <p:childTnLst>
                                    <p:set>
                                      <p:cBhvr>
                                        <p:cTn dur="1" fill="hold">
                                          <p:stCondLst>
                                            <p:cond delay="0"/>
                                          </p:stCondLst>
                                        </p:cTn>
                                        <p:tgtEl>
                                          <p:spTgt spid="2595"/>
                                        </p:tgtEl>
                                        <p:attrNameLst>
                                          <p:attrName>style.visibility</p:attrName>
                                        </p:attrNameLst>
                                      </p:cBhvr>
                                      <p:to>
                                        <p:strVal val="visible"/>
                                      </p:to>
                                    </p:set>
                                    <p:anim calcmode="lin" valueType="num">
                                      <p:cBhvr additive="base">
                                        <p:cTn dur="1000"/>
                                        <p:tgtEl>
                                          <p:spTgt spid="259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612"/>
                                        </p:tgtEl>
                                        <p:attrNameLst>
                                          <p:attrName>style.visibility</p:attrName>
                                        </p:attrNameLst>
                                      </p:cBhvr>
                                      <p:to>
                                        <p:strVal val="visible"/>
                                      </p:to>
                                    </p:set>
                                    <p:animEffect filter="fade" transition="in">
                                      <p:cBhvr>
                                        <p:cTn dur="1000"/>
                                        <p:tgtEl>
                                          <p:spTgt spid="2612"/>
                                        </p:tgtEl>
                                      </p:cBhvr>
                                    </p:animEffect>
                                  </p:childTnLst>
                                </p:cTn>
                              </p:par>
                              <p:par>
                                <p:cTn fill="hold" nodeType="withEffect" presetClass="entr" presetID="10" presetSubtype="0">
                                  <p:stCondLst>
                                    <p:cond delay="0"/>
                                  </p:stCondLst>
                                  <p:childTnLst>
                                    <p:set>
                                      <p:cBhvr>
                                        <p:cTn dur="1" fill="hold">
                                          <p:stCondLst>
                                            <p:cond delay="0"/>
                                          </p:stCondLst>
                                        </p:cTn>
                                        <p:tgtEl>
                                          <p:spTgt spid="2613"/>
                                        </p:tgtEl>
                                        <p:attrNameLst>
                                          <p:attrName>style.visibility</p:attrName>
                                        </p:attrNameLst>
                                      </p:cBhvr>
                                      <p:to>
                                        <p:strVal val="visible"/>
                                      </p:to>
                                    </p:set>
                                    <p:animEffect filter="fade" transition="in">
                                      <p:cBhvr>
                                        <p:cTn dur="1000"/>
                                        <p:tgtEl>
                                          <p:spTgt spid="2613"/>
                                        </p:tgtEl>
                                      </p:cBhvr>
                                    </p:animEffect>
                                  </p:childTnLst>
                                </p:cTn>
                              </p:par>
                              <p:par>
                                <p:cTn fill="hold" nodeType="withEffect" presetClass="entr" presetID="10" presetSubtype="0">
                                  <p:stCondLst>
                                    <p:cond delay="0"/>
                                  </p:stCondLst>
                                  <p:childTnLst>
                                    <p:set>
                                      <p:cBhvr>
                                        <p:cTn dur="1" fill="hold">
                                          <p:stCondLst>
                                            <p:cond delay="0"/>
                                          </p:stCondLst>
                                        </p:cTn>
                                        <p:tgtEl>
                                          <p:spTgt spid="2614"/>
                                        </p:tgtEl>
                                        <p:attrNameLst>
                                          <p:attrName>style.visibility</p:attrName>
                                        </p:attrNameLst>
                                      </p:cBhvr>
                                      <p:to>
                                        <p:strVal val="visible"/>
                                      </p:to>
                                    </p:set>
                                    <p:animEffect filter="fade" transition="in">
                                      <p:cBhvr>
                                        <p:cTn dur="1000"/>
                                        <p:tgtEl>
                                          <p:spTgt spid="2614"/>
                                        </p:tgtEl>
                                      </p:cBhvr>
                                    </p:animEffect>
                                  </p:childTnLst>
                                </p:cTn>
                              </p:par>
                              <p:par>
                                <p:cTn fill="hold" nodeType="withEffect" presetClass="entr" presetID="10" presetSubtype="0">
                                  <p:stCondLst>
                                    <p:cond delay="0"/>
                                  </p:stCondLst>
                                  <p:childTnLst>
                                    <p:set>
                                      <p:cBhvr>
                                        <p:cTn dur="1" fill="hold">
                                          <p:stCondLst>
                                            <p:cond delay="0"/>
                                          </p:stCondLst>
                                        </p:cTn>
                                        <p:tgtEl>
                                          <p:spTgt spid="2615"/>
                                        </p:tgtEl>
                                        <p:attrNameLst>
                                          <p:attrName>style.visibility</p:attrName>
                                        </p:attrNameLst>
                                      </p:cBhvr>
                                      <p:to>
                                        <p:strVal val="visible"/>
                                      </p:to>
                                    </p:set>
                                    <p:animEffect filter="fade" transition="in">
                                      <p:cBhvr>
                                        <p:cTn dur="1000"/>
                                        <p:tgtEl>
                                          <p:spTgt spid="2615"/>
                                        </p:tgtEl>
                                      </p:cBhvr>
                                    </p:animEffect>
                                  </p:childTnLst>
                                </p:cTn>
                              </p:par>
                              <p:par>
                                <p:cTn fill="hold" nodeType="withEffect" presetClass="entr" presetID="10" presetSubtype="0">
                                  <p:stCondLst>
                                    <p:cond delay="0"/>
                                  </p:stCondLst>
                                  <p:childTnLst>
                                    <p:set>
                                      <p:cBhvr>
                                        <p:cTn dur="1" fill="hold">
                                          <p:stCondLst>
                                            <p:cond delay="0"/>
                                          </p:stCondLst>
                                        </p:cTn>
                                        <p:tgtEl>
                                          <p:spTgt spid="2616"/>
                                        </p:tgtEl>
                                        <p:attrNameLst>
                                          <p:attrName>style.visibility</p:attrName>
                                        </p:attrNameLst>
                                      </p:cBhvr>
                                      <p:to>
                                        <p:strVal val="visible"/>
                                      </p:to>
                                    </p:set>
                                    <p:animEffect filter="fade" transition="in">
                                      <p:cBhvr>
                                        <p:cTn dur="1000"/>
                                        <p:tgtEl>
                                          <p:spTgt spid="26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9" name="Shape 2929"/>
        <p:cNvGrpSpPr/>
        <p:nvPr/>
      </p:nvGrpSpPr>
      <p:grpSpPr>
        <a:xfrm>
          <a:off x="0" y="0"/>
          <a:ext cx="0" cy="0"/>
          <a:chOff x="0" y="0"/>
          <a:chExt cx="0" cy="0"/>
        </a:xfrm>
      </p:grpSpPr>
      <p:sp>
        <p:nvSpPr>
          <p:cNvPr id="2930" name="Google Shape;2930;p72"/>
          <p:cNvSpPr txBox="1"/>
          <p:nvPr>
            <p:ph type="title"/>
          </p:nvPr>
        </p:nvSpPr>
        <p:spPr>
          <a:xfrm>
            <a:off x="271350" y="948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TEMP VS TIME PLOTS FOR ALL FINS</a:t>
            </a:r>
            <a:endParaRPr/>
          </a:p>
        </p:txBody>
      </p:sp>
      <p:pic>
        <p:nvPicPr>
          <p:cNvPr id="2931" name="Google Shape;2931;p72"/>
          <p:cNvPicPr preferRelativeResize="0"/>
          <p:nvPr/>
        </p:nvPicPr>
        <p:blipFill>
          <a:blip r:embed="rId3">
            <a:alphaModFix/>
          </a:blip>
          <a:stretch>
            <a:fillRect/>
          </a:stretch>
        </p:blipFill>
        <p:spPr>
          <a:xfrm>
            <a:off x="2880250" y="2865500"/>
            <a:ext cx="3209499" cy="2165200"/>
          </a:xfrm>
          <a:prstGeom prst="rect">
            <a:avLst/>
          </a:prstGeom>
          <a:noFill/>
          <a:ln>
            <a:noFill/>
          </a:ln>
        </p:spPr>
      </p:pic>
      <p:pic>
        <p:nvPicPr>
          <p:cNvPr id="2932" name="Google Shape;2932;p72"/>
          <p:cNvPicPr preferRelativeResize="0"/>
          <p:nvPr/>
        </p:nvPicPr>
        <p:blipFill>
          <a:blip r:embed="rId4">
            <a:alphaModFix/>
          </a:blip>
          <a:stretch>
            <a:fillRect/>
          </a:stretch>
        </p:blipFill>
        <p:spPr>
          <a:xfrm>
            <a:off x="5191649" y="624350"/>
            <a:ext cx="3408750" cy="2045250"/>
          </a:xfrm>
          <a:prstGeom prst="rect">
            <a:avLst/>
          </a:prstGeom>
          <a:noFill/>
          <a:ln>
            <a:noFill/>
          </a:ln>
        </p:spPr>
      </p:pic>
      <p:pic>
        <p:nvPicPr>
          <p:cNvPr id="2933" name="Google Shape;2933;p72"/>
          <p:cNvPicPr preferRelativeResize="0"/>
          <p:nvPr/>
        </p:nvPicPr>
        <p:blipFill>
          <a:blip r:embed="rId5">
            <a:alphaModFix/>
          </a:blip>
          <a:stretch>
            <a:fillRect/>
          </a:stretch>
        </p:blipFill>
        <p:spPr>
          <a:xfrm>
            <a:off x="369900" y="667850"/>
            <a:ext cx="3408750" cy="2045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930"/>
                                        </p:tgtEl>
                                        <p:attrNameLst>
                                          <p:attrName>style.visibility</p:attrName>
                                        </p:attrNameLst>
                                      </p:cBhvr>
                                      <p:to>
                                        <p:strVal val="visible"/>
                                      </p:to>
                                    </p:set>
                                    <p:anim calcmode="lin" valueType="num">
                                      <p:cBhvr additive="base">
                                        <p:cTn dur="1000"/>
                                        <p:tgtEl>
                                          <p:spTgt spid="293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7" name="Shape 2937"/>
        <p:cNvGrpSpPr/>
        <p:nvPr/>
      </p:nvGrpSpPr>
      <p:grpSpPr>
        <a:xfrm>
          <a:off x="0" y="0"/>
          <a:ext cx="0" cy="0"/>
          <a:chOff x="0" y="0"/>
          <a:chExt cx="0" cy="0"/>
        </a:xfrm>
      </p:grpSpPr>
      <p:sp>
        <p:nvSpPr>
          <p:cNvPr id="2938" name="Google Shape;2938;p73"/>
          <p:cNvSpPr txBox="1"/>
          <p:nvPr>
            <p:ph type="ctrTitle"/>
          </p:nvPr>
        </p:nvSpPr>
        <p:spPr>
          <a:xfrm>
            <a:off x="30075" y="2175750"/>
            <a:ext cx="9083700" cy="792000"/>
          </a:xfrm>
          <a:prstGeom prst="rect">
            <a:avLst/>
          </a:prstGeom>
        </p:spPr>
        <p:txBody>
          <a:bodyPr anchorCtr="0" anchor="t" bIns="91425" lIns="91425" spcFirstLastPara="1" rIns="91425" wrap="square" tIns="0">
            <a:noAutofit/>
          </a:bodyPr>
          <a:lstStyle/>
          <a:p>
            <a:pPr indent="0" lvl="0" marL="0" rtl="0" algn="ctr">
              <a:spcBef>
                <a:spcPts val="0"/>
              </a:spcBef>
              <a:spcAft>
                <a:spcPts val="200"/>
              </a:spcAft>
              <a:buNone/>
            </a:pPr>
            <a:r>
              <a:rPr lang="en" sz="4450">
                <a:solidFill>
                  <a:schemeClr val="dk2"/>
                </a:solidFill>
              </a:rPr>
              <a:t>Tasks completed After Eval - 2</a:t>
            </a:r>
            <a:endParaRPr sz="4450">
              <a:solidFill>
                <a:schemeClr val="dk2"/>
              </a:solidFill>
            </a:endParaRPr>
          </a:p>
        </p:txBody>
      </p:sp>
      <p:cxnSp>
        <p:nvCxnSpPr>
          <p:cNvPr id="2939" name="Google Shape;2939;p73"/>
          <p:cNvCxnSpPr/>
          <p:nvPr/>
        </p:nvCxnSpPr>
        <p:spPr>
          <a:xfrm>
            <a:off x="1863675" y="3032350"/>
            <a:ext cx="54165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938"/>
                                        </p:tgtEl>
                                        <p:attrNameLst>
                                          <p:attrName>style.visibility</p:attrName>
                                        </p:attrNameLst>
                                      </p:cBhvr>
                                      <p:to>
                                        <p:strVal val="visible"/>
                                      </p:to>
                                    </p:set>
                                    <p:anim calcmode="lin" valueType="num">
                                      <p:cBhvr additive="base">
                                        <p:cTn dur="1000"/>
                                        <p:tgtEl>
                                          <p:spTgt spid="293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2939"/>
                                        </p:tgtEl>
                                        <p:attrNameLst>
                                          <p:attrName>style.visibility</p:attrName>
                                        </p:attrNameLst>
                                      </p:cBhvr>
                                      <p:to>
                                        <p:strVal val="visible"/>
                                      </p:to>
                                    </p:set>
                                    <p:anim calcmode="lin" valueType="num">
                                      <p:cBhvr additive="base">
                                        <p:cTn dur="1000"/>
                                        <p:tgtEl>
                                          <p:spTgt spid="293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3" name="Shape 2943"/>
        <p:cNvGrpSpPr/>
        <p:nvPr/>
      </p:nvGrpSpPr>
      <p:grpSpPr>
        <a:xfrm>
          <a:off x="0" y="0"/>
          <a:ext cx="0" cy="0"/>
          <a:chOff x="0" y="0"/>
          <a:chExt cx="0" cy="0"/>
        </a:xfrm>
      </p:grpSpPr>
      <p:sp>
        <p:nvSpPr>
          <p:cNvPr id="2944" name="Google Shape;2944;p74"/>
          <p:cNvSpPr txBox="1"/>
          <p:nvPr>
            <p:ph type="title"/>
          </p:nvPr>
        </p:nvSpPr>
        <p:spPr>
          <a:xfrm>
            <a:off x="1774675" y="1798600"/>
            <a:ext cx="3851400" cy="1045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Validation of data  </a:t>
            </a:r>
            <a:endParaRPr/>
          </a:p>
        </p:txBody>
      </p:sp>
      <p:sp>
        <p:nvSpPr>
          <p:cNvPr id="2945" name="Google Shape;2945;p74"/>
          <p:cNvSpPr txBox="1"/>
          <p:nvPr>
            <p:ph idx="2" type="title"/>
          </p:nvPr>
        </p:nvSpPr>
        <p:spPr>
          <a:xfrm>
            <a:off x="5638521" y="1356584"/>
            <a:ext cx="2575200" cy="159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07</a:t>
            </a:r>
            <a:endParaRPr/>
          </a:p>
        </p:txBody>
      </p:sp>
      <p:sp>
        <p:nvSpPr>
          <p:cNvPr id="2946" name="Google Shape;2946;p74"/>
          <p:cNvSpPr/>
          <p:nvPr/>
        </p:nvSpPr>
        <p:spPr>
          <a:xfrm flipH="1" rot="10800000">
            <a:off x="354563" y="2397259"/>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7" name="Google Shape;2947;p74"/>
          <p:cNvGrpSpPr/>
          <p:nvPr/>
        </p:nvGrpSpPr>
        <p:grpSpPr>
          <a:xfrm flipH="1">
            <a:off x="5943474" y="3141820"/>
            <a:ext cx="1965289" cy="517060"/>
            <a:chOff x="3539975" y="3523525"/>
            <a:chExt cx="745925" cy="196250"/>
          </a:xfrm>
        </p:grpSpPr>
        <p:sp>
          <p:nvSpPr>
            <p:cNvPr id="2948" name="Google Shape;2948;p74"/>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4"/>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4"/>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4"/>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4"/>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4"/>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4"/>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4"/>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4"/>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4"/>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4"/>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4"/>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4"/>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4"/>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4"/>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4"/>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4" name="Google Shape;2964;p74"/>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4"/>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4">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4">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4">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947"/>
                                        </p:tgtEl>
                                        <p:attrNameLst>
                                          <p:attrName>style.visibility</p:attrName>
                                        </p:attrNameLst>
                                      </p:cBhvr>
                                      <p:to>
                                        <p:strVal val="visible"/>
                                      </p:to>
                                    </p:set>
                                    <p:anim calcmode="lin" valueType="num">
                                      <p:cBhvr additive="base">
                                        <p:cTn dur="1000"/>
                                        <p:tgtEl>
                                          <p:spTgt spid="29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2945"/>
                                        </p:tgtEl>
                                        <p:attrNameLst>
                                          <p:attrName>style.visibility</p:attrName>
                                        </p:attrNameLst>
                                      </p:cBhvr>
                                      <p:to>
                                        <p:strVal val="visible"/>
                                      </p:to>
                                    </p:set>
                                    <p:anim calcmode="lin" valueType="num">
                                      <p:cBhvr additive="base">
                                        <p:cTn dur="1000"/>
                                        <p:tgtEl>
                                          <p:spTgt spid="29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2944"/>
                                        </p:tgtEl>
                                        <p:attrNameLst>
                                          <p:attrName>style.visibility</p:attrName>
                                        </p:attrNameLst>
                                      </p:cBhvr>
                                      <p:to>
                                        <p:strVal val="visible"/>
                                      </p:to>
                                    </p:set>
                                    <p:anim calcmode="lin" valueType="num">
                                      <p:cBhvr additive="base">
                                        <p:cTn dur="1000"/>
                                        <p:tgtEl>
                                          <p:spTgt spid="2944"/>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2946"/>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2964"/>
                                        </p:tgtEl>
                                        <p:attrNameLst>
                                          <p:attrName>style.visibility</p:attrName>
                                        </p:attrNameLst>
                                      </p:cBhvr>
                                      <p:to>
                                        <p:strVal val="visible"/>
                                      </p:to>
                                    </p:set>
                                    <p:animEffect filter="fade" transition="in">
                                      <p:cBhvr>
                                        <p:cTn dur="1000"/>
                                        <p:tgtEl>
                                          <p:spTgt spid="2964"/>
                                        </p:tgtEl>
                                      </p:cBhvr>
                                    </p:animEffect>
                                  </p:childTnLst>
                                </p:cTn>
                              </p:par>
                              <p:par>
                                <p:cTn fill="hold" nodeType="withEffect" presetClass="entr" presetID="10" presetSubtype="0">
                                  <p:stCondLst>
                                    <p:cond delay="0"/>
                                  </p:stCondLst>
                                  <p:childTnLst>
                                    <p:set>
                                      <p:cBhvr>
                                        <p:cTn dur="1" fill="hold">
                                          <p:stCondLst>
                                            <p:cond delay="0"/>
                                          </p:stCondLst>
                                        </p:cTn>
                                        <p:tgtEl>
                                          <p:spTgt spid="2965"/>
                                        </p:tgtEl>
                                        <p:attrNameLst>
                                          <p:attrName>style.visibility</p:attrName>
                                        </p:attrNameLst>
                                      </p:cBhvr>
                                      <p:to>
                                        <p:strVal val="visible"/>
                                      </p:to>
                                    </p:set>
                                    <p:animEffect filter="fade" transition="in">
                                      <p:cBhvr>
                                        <p:cTn dur="1000"/>
                                        <p:tgtEl>
                                          <p:spTgt spid="2965"/>
                                        </p:tgtEl>
                                      </p:cBhvr>
                                    </p:animEffect>
                                  </p:childTnLst>
                                </p:cTn>
                              </p:par>
                              <p:par>
                                <p:cTn fill="hold" nodeType="withEffect" presetClass="entr" presetID="10" presetSubtype="0">
                                  <p:stCondLst>
                                    <p:cond delay="0"/>
                                  </p:stCondLst>
                                  <p:childTnLst>
                                    <p:set>
                                      <p:cBhvr>
                                        <p:cTn dur="1" fill="hold">
                                          <p:stCondLst>
                                            <p:cond delay="0"/>
                                          </p:stCondLst>
                                        </p:cTn>
                                        <p:tgtEl>
                                          <p:spTgt spid="2966"/>
                                        </p:tgtEl>
                                        <p:attrNameLst>
                                          <p:attrName>style.visibility</p:attrName>
                                        </p:attrNameLst>
                                      </p:cBhvr>
                                      <p:to>
                                        <p:strVal val="visible"/>
                                      </p:to>
                                    </p:set>
                                    <p:animEffect filter="fade" transition="in">
                                      <p:cBhvr>
                                        <p:cTn dur="1000"/>
                                        <p:tgtEl>
                                          <p:spTgt spid="2966"/>
                                        </p:tgtEl>
                                      </p:cBhvr>
                                    </p:animEffect>
                                  </p:childTnLst>
                                </p:cTn>
                              </p:par>
                              <p:par>
                                <p:cTn fill="hold" nodeType="withEffect" presetClass="entr" presetID="10" presetSubtype="0">
                                  <p:stCondLst>
                                    <p:cond delay="0"/>
                                  </p:stCondLst>
                                  <p:childTnLst>
                                    <p:set>
                                      <p:cBhvr>
                                        <p:cTn dur="1" fill="hold">
                                          <p:stCondLst>
                                            <p:cond delay="0"/>
                                          </p:stCondLst>
                                        </p:cTn>
                                        <p:tgtEl>
                                          <p:spTgt spid="2967"/>
                                        </p:tgtEl>
                                        <p:attrNameLst>
                                          <p:attrName>style.visibility</p:attrName>
                                        </p:attrNameLst>
                                      </p:cBhvr>
                                      <p:to>
                                        <p:strVal val="visible"/>
                                      </p:to>
                                    </p:set>
                                    <p:animEffect filter="fade" transition="in">
                                      <p:cBhvr>
                                        <p:cTn dur="1000"/>
                                        <p:tgtEl>
                                          <p:spTgt spid="2967"/>
                                        </p:tgtEl>
                                      </p:cBhvr>
                                    </p:animEffect>
                                  </p:childTnLst>
                                </p:cTn>
                              </p:par>
                              <p:par>
                                <p:cTn fill="hold" nodeType="withEffect" presetClass="entr" presetID="10" presetSubtype="0">
                                  <p:stCondLst>
                                    <p:cond delay="0"/>
                                  </p:stCondLst>
                                  <p:childTnLst>
                                    <p:set>
                                      <p:cBhvr>
                                        <p:cTn dur="1" fill="hold">
                                          <p:stCondLst>
                                            <p:cond delay="0"/>
                                          </p:stCondLst>
                                        </p:cTn>
                                        <p:tgtEl>
                                          <p:spTgt spid="2968"/>
                                        </p:tgtEl>
                                        <p:attrNameLst>
                                          <p:attrName>style.visibility</p:attrName>
                                        </p:attrNameLst>
                                      </p:cBhvr>
                                      <p:to>
                                        <p:strVal val="visible"/>
                                      </p:to>
                                    </p:set>
                                    <p:animEffect filter="fade" transition="in">
                                      <p:cBhvr>
                                        <p:cTn dur="1000"/>
                                        <p:tgtEl>
                                          <p:spTgt spid="29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2" name="Shape 2972"/>
        <p:cNvGrpSpPr/>
        <p:nvPr/>
      </p:nvGrpSpPr>
      <p:grpSpPr>
        <a:xfrm>
          <a:off x="0" y="0"/>
          <a:ext cx="0" cy="0"/>
          <a:chOff x="0" y="0"/>
          <a:chExt cx="0" cy="0"/>
        </a:xfrm>
      </p:grpSpPr>
      <p:sp>
        <p:nvSpPr>
          <p:cNvPr id="2973" name="Google Shape;2973;p75"/>
          <p:cNvSpPr txBox="1"/>
          <p:nvPr>
            <p:ph type="title"/>
          </p:nvPr>
        </p:nvSpPr>
        <p:spPr>
          <a:xfrm>
            <a:off x="271350" y="948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2300"/>
              <a:t>TEMP VS TIME PLOTS FOR ALL FINS (Done Again)</a:t>
            </a:r>
            <a:endParaRPr sz="2300"/>
          </a:p>
        </p:txBody>
      </p:sp>
      <p:pic>
        <p:nvPicPr>
          <p:cNvPr id="2974" name="Google Shape;2974;p75"/>
          <p:cNvPicPr preferRelativeResize="0"/>
          <p:nvPr/>
        </p:nvPicPr>
        <p:blipFill>
          <a:blip r:embed="rId3">
            <a:alphaModFix/>
          </a:blip>
          <a:stretch>
            <a:fillRect/>
          </a:stretch>
        </p:blipFill>
        <p:spPr>
          <a:xfrm>
            <a:off x="714275" y="682889"/>
            <a:ext cx="3119325" cy="1874185"/>
          </a:xfrm>
          <a:prstGeom prst="rect">
            <a:avLst/>
          </a:prstGeom>
          <a:noFill/>
          <a:ln>
            <a:noFill/>
          </a:ln>
        </p:spPr>
      </p:pic>
      <p:pic>
        <p:nvPicPr>
          <p:cNvPr id="2975" name="Google Shape;2975;p75"/>
          <p:cNvPicPr preferRelativeResize="0"/>
          <p:nvPr/>
        </p:nvPicPr>
        <p:blipFill>
          <a:blip r:embed="rId4">
            <a:alphaModFix/>
          </a:blip>
          <a:stretch>
            <a:fillRect/>
          </a:stretch>
        </p:blipFill>
        <p:spPr>
          <a:xfrm>
            <a:off x="4604950" y="682899"/>
            <a:ext cx="3119325" cy="1874175"/>
          </a:xfrm>
          <a:prstGeom prst="rect">
            <a:avLst/>
          </a:prstGeom>
          <a:noFill/>
          <a:ln>
            <a:noFill/>
          </a:ln>
        </p:spPr>
      </p:pic>
      <p:pic>
        <p:nvPicPr>
          <p:cNvPr id="2976" name="Google Shape;2976;p75"/>
          <p:cNvPicPr preferRelativeResize="0"/>
          <p:nvPr/>
        </p:nvPicPr>
        <p:blipFill>
          <a:blip r:embed="rId5">
            <a:alphaModFix/>
          </a:blip>
          <a:stretch>
            <a:fillRect/>
          </a:stretch>
        </p:blipFill>
        <p:spPr>
          <a:xfrm>
            <a:off x="2349338" y="2916325"/>
            <a:ext cx="3557024" cy="214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973"/>
                                        </p:tgtEl>
                                        <p:attrNameLst>
                                          <p:attrName>style.visibility</p:attrName>
                                        </p:attrNameLst>
                                      </p:cBhvr>
                                      <p:to>
                                        <p:strVal val="visible"/>
                                      </p:to>
                                    </p:set>
                                    <p:anim calcmode="lin" valueType="num">
                                      <p:cBhvr additive="base">
                                        <p:cTn dur="1000"/>
                                        <p:tgtEl>
                                          <p:spTgt spid="29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0" name="Shape 2980"/>
        <p:cNvGrpSpPr/>
        <p:nvPr/>
      </p:nvGrpSpPr>
      <p:grpSpPr>
        <a:xfrm>
          <a:off x="0" y="0"/>
          <a:ext cx="0" cy="0"/>
          <a:chOff x="0" y="0"/>
          <a:chExt cx="0" cy="0"/>
        </a:xfrm>
      </p:grpSpPr>
      <p:sp>
        <p:nvSpPr>
          <p:cNvPr id="2981" name="Google Shape;2981;p76"/>
          <p:cNvSpPr txBox="1"/>
          <p:nvPr>
            <p:ph type="title"/>
          </p:nvPr>
        </p:nvSpPr>
        <p:spPr>
          <a:xfrm>
            <a:off x="1467300" y="2623376"/>
            <a:ext cx="6209400" cy="8418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en" sz="4500">
                <a:solidFill>
                  <a:schemeClr val="dk2"/>
                </a:solidFill>
              </a:rPr>
              <a:t>Simulations</a:t>
            </a:r>
            <a:r>
              <a:rPr lang="en" sz="6000"/>
              <a:t> </a:t>
            </a:r>
            <a:endParaRPr sz="6000"/>
          </a:p>
        </p:txBody>
      </p:sp>
      <p:sp>
        <p:nvSpPr>
          <p:cNvPr id="2982" name="Google Shape;2982;p76"/>
          <p:cNvSpPr txBox="1"/>
          <p:nvPr>
            <p:ph idx="2" type="title"/>
          </p:nvPr>
        </p:nvSpPr>
        <p:spPr>
          <a:xfrm>
            <a:off x="2748300" y="965501"/>
            <a:ext cx="3647400" cy="159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08</a:t>
            </a:r>
            <a:endParaRPr/>
          </a:p>
        </p:txBody>
      </p:sp>
      <p:grpSp>
        <p:nvGrpSpPr>
          <p:cNvPr id="2983" name="Google Shape;2983;p76"/>
          <p:cNvGrpSpPr/>
          <p:nvPr/>
        </p:nvGrpSpPr>
        <p:grpSpPr>
          <a:xfrm flipH="1">
            <a:off x="2124013" y="1936921"/>
            <a:ext cx="793256" cy="182899"/>
            <a:chOff x="2685575" y="2835950"/>
            <a:chExt cx="433000" cy="99825"/>
          </a:xfrm>
        </p:grpSpPr>
        <p:sp>
          <p:nvSpPr>
            <p:cNvPr id="2984" name="Google Shape;2984;p76"/>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6"/>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6"/>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6"/>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8" name="Google Shape;2988;p76"/>
          <p:cNvSpPr/>
          <p:nvPr/>
        </p:nvSpPr>
        <p:spPr>
          <a:xfrm flipH="1" rot="10800000">
            <a:off x="6498641" y="596700"/>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6"/>
          <p:cNvSpPr/>
          <p:nvPr/>
        </p:nvSpPr>
        <p:spPr>
          <a:xfrm flipH="1">
            <a:off x="7676711" y="299098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90" name="Google Shape;2990;p76"/>
          <p:cNvCxnSpPr/>
          <p:nvPr/>
        </p:nvCxnSpPr>
        <p:spPr>
          <a:xfrm>
            <a:off x="1968150" y="3579361"/>
            <a:ext cx="5208300" cy="0"/>
          </a:xfrm>
          <a:prstGeom prst="straightConnector1">
            <a:avLst/>
          </a:prstGeom>
          <a:noFill/>
          <a:ln cap="flat" cmpd="sng" w="9525">
            <a:solidFill>
              <a:schemeClr val="lt1"/>
            </a:solidFill>
            <a:prstDash val="solid"/>
            <a:round/>
            <a:headEnd len="med" w="med" type="none"/>
            <a:tailEnd len="med" w="med" type="none"/>
          </a:ln>
        </p:spPr>
      </p:cxnSp>
      <p:sp>
        <p:nvSpPr>
          <p:cNvPr id="2991" name="Google Shape;2991;p76"/>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6"/>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6">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6">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6">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1000" fill="hold"/>
                                        <p:tgtEl>
                                          <p:spTgt spid="2988"/>
                                        </p:tgtEl>
                                        <p:attrNameLst>
                                          <p:attrName>r</p:attrName>
                                        </p:attrNameLst>
                                      </p:cBhvr>
                                    </p:animRot>
                                  </p:childTnLst>
                                </p:cTn>
                              </p:par>
                              <p:par>
                                <p:cTn fill="hold" nodeType="withEffect" presetClass="entr" presetID="2" presetSubtype="8">
                                  <p:stCondLst>
                                    <p:cond delay="0"/>
                                  </p:stCondLst>
                                  <p:childTnLst>
                                    <p:set>
                                      <p:cBhvr>
                                        <p:cTn dur="1" fill="hold">
                                          <p:stCondLst>
                                            <p:cond delay="0"/>
                                          </p:stCondLst>
                                        </p:cTn>
                                        <p:tgtEl>
                                          <p:spTgt spid="2983"/>
                                        </p:tgtEl>
                                        <p:attrNameLst>
                                          <p:attrName>style.visibility</p:attrName>
                                        </p:attrNameLst>
                                      </p:cBhvr>
                                      <p:to>
                                        <p:strVal val="visible"/>
                                      </p:to>
                                    </p:set>
                                    <p:anim calcmode="lin" valueType="num">
                                      <p:cBhvr additive="base">
                                        <p:cTn dur="1000"/>
                                        <p:tgtEl>
                                          <p:spTgt spid="29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2982"/>
                                        </p:tgtEl>
                                        <p:attrNameLst>
                                          <p:attrName>style.visibility</p:attrName>
                                        </p:attrNameLst>
                                      </p:cBhvr>
                                      <p:to>
                                        <p:strVal val="visible"/>
                                      </p:to>
                                    </p:set>
                                    <p:anim calcmode="lin" valueType="num">
                                      <p:cBhvr additive="base">
                                        <p:cTn dur="1000"/>
                                        <p:tgtEl>
                                          <p:spTgt spid="29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2981"/>
                                        </p:tgtEl>
                                        <p:attrNameLst>
                                          <p:attrName>style.visibility</p:attrName>
                                        </p:attrNameLst>
                                      </p:cBhvr>
                                      <p:to>
                                        <p:strVal val="visible"/>
                                      </p:to>
                                    </p:set>
                                    <p:anim calcmode="lin" valueType="num">
                                      <p:cBhvr additive="base">
                                        <p:cTn dur="1000"/>
                                        <p:tgtEl>
                                          <p:spTgt spid="29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990"/>
                                        </p:tgtEl>
                                        <p:attrNameLst>
                                          <p:attrName>style.visibility</p:attrName>
                                        </p:attrNameLst>
                                      </p:cBhvr>
                                      <p:to>
                                        <p:strVal val="visible"/>
                                      </p:to>
                                    </p:set>
                                    <p:anim calcmode="lin" valueType="num">
                                      <p:cBhvr additive="base">
                                        <p:cTn dur="1000"/>
                                        <p:tgtEl>
                                          <p:spTgt spid="299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991"/>
                                        </p:tgtEl>
                                        <p:attrNameLst>
                                          <p:attrName>style.visibility</p:attrName>
                                        </p:attrNameLst>
                                      </p:cBhvr>
                                      <p:to>
                                        <p:strVal val="visible"/>
                                      </p:to>
                                    </p:set>
                                    <p:animEffect filter="fade" transition="in">
                                      <p:cBhvr>
                                        <p:cTn dur="1000"/>
                                        <p:tgtEl>
                                          <p:spTgt spid="2991"/>
                                        </p:tgtEl>
                                      </p:cBhvr>
                                    </p:animEffect>
                                  </p:childTnLst>
                                </p:cTn>
                              </p:par>
                              <p:par>
                                <p:cTn fill="hold" nodeType="withEffect" presetClass="entr" presetID="10" presetSubtype="0">
                                  <p:stCondLst>
                                    <p:cond delay="0"/>
                                  </p:stCondLst>
                                  <p:childTnLst>
                                    <p:set>
                                      <p:cBhvr>
                                        <p:cTn dur="1" fill="hold">
                                          <p:stCondLst>
                                            <p:cond delay="0"/>
                                          </p:stCondLst>
                                        </p:cTn>
                                        <p:tgtEl>
                                          <p:spTgt spid="2992"/>
                                        </p:tgtEl>
                                        <p:attrNameLst>
                                          <p:attrName>style.visibility</p:attrName>
                                        </p:attrNameLst>
                                      </p:cBhvr>
                                      <p:to>
                                        <p:strVal val="visible"/>
                                      </p:to>
                                    </p:set>
                                    <p:animEffect filter="fade" transition="in">
                                      <p:cBhvr>
                                        <p:cTn dur="1000"/>
                                        <p:tgtEl>
                                          <p:spTgt spid="2992"/>
                                        </p:tgtEl>
                                      </p:cBhvr>
                                    </p:animEffect>
                                  </p:childTnLst>
                                </p:cTn>
                              </p:par>
                              <p:par>
                                <p:cTn fill="hold" nodeType="withEffect" presetClass="entr" presetID="10" presetSubtype="0">
                                  <p:stCondLst>
                                    <p:cond delay="0"/>
                                  </p:stCondLst>
                                  <p:childTnLst>
                                    <p:set>
                                      <p:cBhvr>
                                        <p:cTn dur="1" fill="hold">
                                          <p:stCondLst>
                                            <p:cond delay="0"/>
                                          </p:stCondLst>
                                        </p:cTn>
                                        <p:tgtEl>
                                          <p:spTgt spid="2993"/>
                                        </p:tgtEl>
                                        <p:attrNameLst>
                                          <p:attrName>style.visibility</p:attrName>
                                        </p:attrNameLst>
                                      </p:cBhvr>
                                      <p:to>
                                        <p:strVal val="visible"/>
                                      </p:to>
                                    </p:set>
                                    <p:animEffect filter="fade" transition="in">
                                      <p:cBhvr>
                                        <p:cTn dur="1000"/>
                                        <p:tgtEl>
                                          <p:spTgt spid="2993"/>
                                        </p:tgtEl>
                                      </p:cBhvr>
                                    </p:animEffect>
                                  </p:childTnLst>
                                </p:cTn>
                              </p:par>
                              <p:par>
                                <p:cTn fill="hold" nodeType="withEffect" presetClass="entr" presetID="10" presetSubtype="0">
                                  <p:stCondLst>
                                    <p:cond delay="0"/>
                                  </p:stCondLst>
                                  <p:childTnLst>
                                    <p:set>
                                      <p:cBhvr>
                                        <p:cTn dur="1" fill="hold">
                                          <p:stCondLst>
                                            <p:cond delay="0"/>
                                          </p:stCondLst>
                                        </p:cTn>
                                        <p:tgtEl>
                                          <p:spTgt spid="2994"/>
                                        </p:tgtEl>
                                        <p:attrNameLst>
                                          <p:attrName>style.visibility</p:attrName>
                                        </p:attrNameLst>
                                      </p:cBhvr>
                                      <p:to>
                                        <p:strVal val="visible"/>
                                      </p:to>
                                    </p:set>
                                    <p:animEffect filter="fade" transition="in">
                                      <p:cBhvr>
                                        <p:cTn dur="1000"/>
                                        <p:tgtEl>
                                          <p:spTgt spid="2994"/>
                                        </p:tgtEl>
                                      </p:cBhvr>
                                    </p:animEffect>
                                  </p:childTnLst>
                                </p:cTn>
                              </p:par>
                              <p:par>
                                <p:cTn fill="hold" nodeType="withEffect" presetClass="entr" presetID="10" presetSubtype="0">
                                  <p:stCondLst>
                                    <p:cond delay="0"/>
                                  </p:stCondLst>
                                  <p:childTnLst>
                                    <p:set>
                                      <p:cBhvr>
                                        <p:cTn dur="1" fill="hold">
                                          <p:stCondLst>
                                            <p:cond delay="0"/>
                                          </p:stCondLst>
                                        </p:cTn>
                                        <p:tgtEl>
                                          <p:spTgt spid="2995"/>
                                        </p:tgtEl>
                                        <p:attrNameLst>
                                          <p:attrName>style.visibility</p:attrName>
                                        </p:attrNameLst>
                                      </p:cBhvr>
                                      <p:to>
                                        <p:strVal val="visible"/>
                                      </p:to>
                                    </p:set>
                                    <p:animEffect filter="fade" transition="in">
                                      <p:cBhvr>
                                        <p:cTn dur="1000"/>
                                        <p:tgtEl>
                                          <p:spTgt spid="29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9" name="Shape 2999"/>
        <p:cNvGrpSpPr/>
        <p:nvPr/>
      </p:nvGrpSpPr>
      <p:grpSpPr>
        <a:xfrm>
          <a:off x="0" y="0"/>
          <a:ext cx="0" cy="0"/>
          <a:chOff x="0" y="0"/>
          <a:chExt cx="0" cy="0"/>
        </a:xfrm>
      </p:grpSpPr>
      <p:sp>
        <p:nvSpPr>
          <p:cNvPr id="3000" name="Google Shape;3000;p77"/>
          <p:cNvSpPr txBox="1"/>
          <p:nvPr>
            <p:ph type="title"/>
          </p:nvPr>
        </p:nvSpPr>
        <p:spPr>
          <a:xfrm>
            <a:off x="271350" y="948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Simulations: Concave fin</a:t>
            </a:r>
            <a:endParaRPr/>
          </a:p>
        </p:txBody>
      </p:sp>
      <p:sp>
        <p:nvSpPr>
          <p:cNvPr id="3001" name="Google Shape;3001;p77"/>
          <p:cNvSpPr txBox="1"/>
          <p:nvPr>
            <p:ph idx="4294967295" type="subTitle"/>
          </p:nvPr>
        </p:nvSpPr>
        <p:spPr>
          <a:xfrm>
            <a:off x="6700675" y="1668113"/>
            <a:ext cx="967800" cy="3264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Clr>
                <a:schemeClr val="dk1"/>
              </a:buClr>
              <a:buSzPts val="1100"/>
              <a:buFont typeface="Arial"/>
              <a:buNone/>
            </a:pPr>
            <a:r>
              <a:rPr lang="en">
                <a:solidFill>
                  <a:schemeClr val="dk2"/>
                </a:solidFill>
              </a:rPr>
              <a:t>50 mm</a:t>
            </a:r>
            <a:endParaRPr>
              <a:solidFill>
                <a:schemeClr val="dk2"/>
              </a:solidFill>
            </a:endParaRPr>
          </a:p>
        </p:txBody>
      </p:sp>
      <p:pic>
        <p:nvPicPr>
          <p:cNvPr id="3002" name="Google Shape;3002;p77"/>
          <p:cNvPicPr preferRelativeResize="0"/>
          <p:nvPr/>
        </p:nvPicPr>
        <p:blipFill>
          <a:blip r:embed="rId3">
            <a:alphaModFix/>
          </a:blip>
          <a:stretch>
            <a:fillRect/>
          </a:stretch>
        </p:blipFill>
        <p:spPr>
          <a:xfrm>
            <a:off x="271350" y="689600"/>
            <a:ext cx="5896499" cy="2135300"/>
          </a:xfrm>
          <a:prstGeom prst="rect">
            <a:avLst/>
          </a:prstGeom>
          <a:noFill/>
          <a:ln>
            <a:noFill/>
          </a:ln>
        </p:spPr>
      </p:pic>
      <p:pic>
        <p:nvPicPr>
          <p:cNvPr id="3003" name="Google Shape;3003;p77"/>
          <p:cNvPicPr preferRelativeResize="0"/>
          <p:nvPr/>
        </p:nvPicPr>
        <p:blipFill>
          <a:blip r:embed="rId4">
            <a:alphaModFix/>
          </a:blip>
          <a:stretch>
            <a:fillRect/>
          </a:stretch>
        </p:blipFill>
        <p:spPr>
          <a:xfrm>
            <a:off x="3392900" y="3049300"/>
            <a:ext cx="5390680" cy="1865674"/>
          </a:xfrm>
          <a:prstGeom prst="rect">
            <a:avLst/>
          </a:prstGeom>
          <a:noFill/>
          <a:ln>
            <a:noFill/>
          </a:ln>
        </p:spPr>
      </p:pic>
      <p:sp>
        <p:nvSpPr>
          <p:cNvPr id="3004" name="Google Shape;3004;p77"/>
          <p:cNvSpPr txBox="1"/>
          <p:nvPr/>
        </p:nvSpPr>
        <p:spPr>
          <a:xfrm>
            <a:off x="1370300" y="3599525"/>
            <a:ext cx="817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2"/>
                </a:solidFill>
                <a:latin typeface="Bai Jamjuree"/>
                <a:ea typeface="Bai Jamjuree"/>
                <a:cs typeface="Bai Jamjuree"/>
                <a:sym typeface="Bai Jamjuree"/>
              </a:rPr>
              <a:t>40</a:t>
            </a:r>
            <a:r>
              <a:rPr lang="en">
                <a:solidFill>
                  <a:schemeClr val="dk2"/>
                </a:solidFill>
                <a:latin typeface="Bai Jamjuree"/>
                <a:ea typeface="Bai Jamjuree"/>
                <a:cs typeface="Bai Jamjuree"/>
                <a:sym typeface="Bai Jamjuree"/>
              </a:rPr>
              <a:t> mm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000"/>
                                        </p:tgtEl>
                                        <p:attrNameLst>
                                          <p:attrName>style.visibility</p:attrName>
                                        </p:attrNameLst>
                                      </p:cBhvr>
                                      <p:to>
                                        <p:strVal val="visible"/>
                                      </p:to>
                                    </p:set>
                                    <p:anim calcmode="lin" valueType="num">
                                      <p:cBhvr additive="base">
                                        <p:cTn dur="1000"/>
                                        <p:tgtEl>
                                          <p:spTgt spid="30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8" name="Shape 3008"/>
        <p:cNvGrpSpPr/>
        <p:nvPr/>
      </p:nvGrpSpPr>
      <p:grpSpPr>
        <a:xfrm>
          <a:off x="0" y="0"/>
          <a:ext cx="0" cy="0"/>
          <a:chOff x="0" y="0"/>
          <a:chExt cx="0" cy="0"/>
        </a:xfrm>
      </p:grpSpPr>
      <p:sp>
        <p:nvSpPr>
          <p:cNvPr id="3009" name="Google Shape;3009;p78"/>
          <p:cNvSpPr txBox="1"/>
          <p:nvPr>
            <p:ph type="title"/>
          </p:nvPr>
        </p:nvSpPr>
        <p:spPr>
          <a:xfrm>
            <a:off x="271350" y="948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Simulations: Cylindrical fin</a:t>
            </a:r>
            <a:endParaRPr/>
          </a:p>
        </p:txBody>
      </p:sp>
      <p:sp>
        <p:nvSpPr>
          <p:cNvPr id="3010" name="Google Shape;3010;p78"/>
          <p:cNvSpPr txBox="1"/>
          <p:nvPr>
            <p:ph idx="4294967295" type="subTitle"/>
          </p:nvPr>
        </p:nvSpPr>
        <p:spPr>
          <a:xfrm>
            <a:off x="6309225" y="1630400"/>
            <a:ext cx="946200" cy="2988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Clr>
                <a:schemeClr val="dk1"/>
              </a:buClr>
              <a:buSzPts val="1100"/>
              <a:buFont typeface="Arial"/>
              <a:buNone/>
            </a:pPr>
            <a:r>
              <a:rPr lang="en">
                <a:solidFill>
                  <a:schemeClr val="dk2"/>
                </a:solidFill>
              </a:rPr>
              <a:t>50 mm</a:t>
            </a:r>
            <a:endParaRPr>
              <a:solidFill>
                <a:schemeClr val="dk2"/>
              </a:solidFill>
            </a:endParaRPr>
          </a:p>
        </p:txBody>
      </p:sp>
      <p:pic>
        <p:nvPicPr>
          <p:cNvPr id="3011" name="Google Shape;3011;p78"/>
          <p:cNvPicPr preferRelativeResize="0"/>
          <p:nvPr/>
        </p:nvPicPr>
        <p:blipFill>
          <a:blip r:embed="rId3">
            <a:alphaModFix/>
          </a:blip>
          <a:stretch>
            <a:fillRect/>
          </a:stretch>
        </p:blipFill>
        <p:spPr>
          <a:xfrm>
            <a:off x="115548" y="569800"/>
            <a:ext cx="5957751" cy="2321950"/>
          </a:xfrm>
          <a:prstGeom prst="rect">
            <a:avLst/>
          </a:prstGeom>
          <a:noFill/>
          <a:ln>
            <a:noFill/>
          </a:ln>
        </p:spPr>
      </p:pic>
      <p:pic>
        <p:nvPicPr>
          <p:cNvPr id="3012" name="Google Shape;3012;p78"/>
          <p:cNvPicPr preferRelativeResize="0"/>
          <p:nvPr/>
        </p:nvPicPr>
        <p:blipFill>
          <a:blip r:embed="rId4">
            <a:alphaModFix/>
          </a:blip>
          <a:stretch>
            <a:fillRect/>
          </a:stretch>
        </p:blipFill>
        <p:spPr>
          <a:xfrm>
            <a:off x="2579675" y="3044150"/>
            <a:ext cx="6006549" cy="1946950"/>
          </a:xfrm>
          <a:prstGeom prst="rect">
            <a:avLst/>
          </a:prstGeom>
          <a:noFill/>
          <a:ln>
            <a:noFill/>
          </a:ln>
        </p:spPr>
      </p:pic>
      <p:sp>
        <p:nvSpPr>
          <p:cNvPr id="3013" name="Google Shape;3013;p78"/>
          <p:cNvSpPr txBox="1"/>
          <p:nvPr>
            <p:ph idx="4294967295" type="subTitle"/>
          </p:nvPr>
        </p:nvSpPr>
        <p:spPr>
          <a:xfrm>
            <a:off x="1263750" y="3783650"/>
            <a:ext cx="946200" cy="2988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Clr>
                <a:schemeClr val="dk1"/>
              </a:buClr>
              <a:buSzPts val="1100"/>
              <a:buFont typeface="Arial"/>
              <a:buNone/>
            </a:pPr>
            <a:r>
              <a:rPr lang="en">
                <a:solidFill>
                  <a:schemeClr val="dk2"/>
                </a:solidFill>
              </a:rPr>
              <a:t>60</a:t>
            </a:r>
            <a:r>
              <a:rPr lang="en">
                <a:solidFill>
                  <a:schemeClr val="dk2"/>
                </a:solidFill>
              </a:rPr>
              <a:t> mm</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009"/>
                                        </p:tgtEl>
                                        <p:attrNameLst>
                                          <p:attrName>style.visibility</p:attrName>
                                        </p:attrNameLst>
                                      </p:cBhvr>
                                      <p:to>
                                        <p:strVal val="visible"/>
                                      </p:to>
                                    </p:set>
                                    <p:anim calcmode="lin" valueType="num">
                                      <p:cBhvr additive="base">
                                        <p:cTn dur="1000"/>
                                        <p:tgtEl>
                                          <p:spTgt spid="300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7" name="Shape 3017"/>
        <p:cNvGrpSpPr/>
        <p:nvPr/>
      </p:nvGrpSpPr>
      <p:grpSpPr>
        <a:xfrm>
          <a:off x="0" y="0"/>
          <a:ext cx="0" cy="0"/>
          <a:chOff x="0" y="0"/>
          <a:chExt cx="0" cy="0"/>
        </a:xfrm>
      </p:grpSpPr>
      <p:sp>
        <p:nvSpPr>
          <p:cNvPr id="3018" name="Google Shape;3018;p79"/>
          <p:cNvSpPr txBox="1"/>
          <p:nvPr>
            <p:ph type="title"/>
          </p:nvPr>
        </p:nvSpPr>
        <p:spPr>
          <a:xfrm>
            <a:off x="271350" y="948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Efficiency</a:t>
            </a:r>
            <a:endParaRPr/>
          </a:p>
        </p:txBody>
      </p:sp>
      <p:sp>
        <p:nvSpPr>
          <p:cNvPr id="3019" name="Google Shape;3019;p79"/>
          <p:cNvSpPr txBox="1"/>
          <p:nvPr/>
        </p:nvSpPr>
        <p:spPr>
          <a:xfrm>
            <a:off x="961350" y="943150"/>
            <a:ext cx="6320700" cy="31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Bai Jamjuree"/>
                <a:ea typeface="Bai Jamjuree"/>
                <a:cs typeface="Bai Jamjuree"/>
                <a:sym typeface="Bai Jamjuree"/>
              </a:rPr>
              <a:t>Real Experiments                                                Ideal</a:t>
            </a:r>
            <a:endParaRPr b="1">
              <a:solidFill>
                <a:schemeClr val="lt1"/>
              </a:solidFill>
              <a:latin typeface="Bai Jamjuree"/>
              <a:ea typeface="Bai Jamjuree"/>
              <a:cs typeface="Bai Jamjuree"/>
              <a:sym typeface="Bai Jamjuree"/>
            </a:endParaRPr>
          </a:p>
          <a:p>
            <a:pPr indent="0" lvl="0" marL="0" rtl="0" algn="l">
              <a:spcBef>
                <a:spcPts val="0"/>
              </a:spcBef>
              <a:spcAft>
                <a:spcPts val="0"/>
              </a:spcAft>
              <a:buNone/>
            </a:pPr>
            <a:r>
              <a:t/>
            </a:r>
            <a:endParaRPr>
              <a:solidFill>
                <a:schemeClr val="lt1"/>
              </a:solidFill>
              <a:latin typeface="Bai Jamjuree"/>
              <a:ea typeface="Bai Jamjuree"/>
              <a:cs typeface="Bai Jamjuree"/>
              <a:sym typeface="Bai Jamjuree"/>
            </a:endParaRPr>
          </a:p>
          <a:p>
            <a:pPr indent="0" lvl="0" marL="0" rtl="0" algn="l">
              <a:spcBef>
                <a:spcPts val="0"/>
              </a:spcBef>
              <a:spcAft>
                <a:spcPts val="0"/>
              </a:spcAft>
              <a:buNone/>
            </a:pPr>
            <a:r>
              <a:rPr lang="en">
                <a:solidFill>
                  <a:schemeClr val="lt1"/>
                </a:solidFill>
                <a:latin typeface="Bai Jamjuree"/>
                <a:ea typeface="Bai Jamjuree"/>
                <a:cs typeface="Bai Jamjuree"/>
                <a:sym typeface="Bai Jamjuree"/>
              </a:rPr>
              <a:t>Concave fin :                                           Concave fin:</a:t>
            </a:r>
            <a:endParaRPr>
              <a:solidFill>
                <a:schemeClr val="lt1"/>
              </a:solidFill>
              <a:latin typeface="Bai Jamjuree"/>
              <a:ea typeface="Bai Jamjuree"/>
              <a:cs typeface="Bai Jamjuree"/>
              <a:sym typeface="Bai Jamjuree"/>
            </a:endParaRPr>
          </a:p>
          <a:p>
            <a:pPr indent="0" lvl="0" marL="0" rtl="0" algn="l">
              <a:spcBef>
                <a:spcPts val="0"/>
              </a:spcBef>
              <a:spcAft>
                <a:spcPts val="0"/>
              </a:spcAft>
              <a:buNone/>
            </a:pPr>
            <a:r>
              <a:rPr lang="en">
                <a:solidFill>
                  <a:schemeClr val="lt1"/>
                </a:solidFill>
                <a:latin typeface="Bai Jamjuree"/>
                <a:ea typeface="Bai Jamjuree"/>
                <a:cs typeface="Bai Jamjuree"/>
                <a:sym typeface="Bai Jamjuree"/>
              </a:rPr>
              <a:t>  With Length 50 mm : 70%                      With Length 50 mm : 82.5%</a:t>
            </a:r>
            <a:endParaRPr>
              <a:solidFill>
                <a:schemeClr val="lt1"/>
              </a:solidFill>
              <a:latin typeface="Bai Jamjuree"/>
              <a:ea typeface="Bai Jamjuree"/>
              <a:cs typeface="Bai Jamjuree"/>
              <a:sym typeface="Bai Jamjuree"/>
            </a:endParaRPr>
          </a:p>
          <a:p>
            <a:pPr indent="0" lvl="0" marL="0" rtl="0" algn="l">
              <a:spcBef>
                <a:spcPts val="0"/>
              </a:spcBef>
              <a:spcAft>
                <a:spcPts val="0"/>
              </a:spcAft>
              <a:buNone/>
            </a:pPr>
            <a:r>
              <a:rPr lang="en">
                <a:solidFill>
                  <a:schemeClr val="lt1"/>
                </a:solidFill>
                <a:latin typeface="Bai Jamjuree"/>
                <a:ea typeface="Bai Jamjuree"/>
                <a:cs typeface="Bai Jamjuree"/>
                <a:sym typeface="Bai Jamjuree"/>
              </a:rPr>
              <a:t>                                                                      With Length 40 mm : 97%</a:t>
            </a:r>
            <a:endParaRPr>
              <a:solidFill>
                <a:schemeClr val="lt1"/>
              </a:solidFill>
              <a:latin typeface="Bai Jamjuree"/>
              <a:ea typeface="Bai Jamjuree"/>
              <a:cs typeface="Bai Jamjuree"/>
              <a:sym typeface="Bai Jamjuree"/>
            </a:endParaRPr>
          </a:p>
          <a:p>
            <a:pPr indent="0" lvl="0" marL="0" rtl="0" algn="l">
              <a:spcBef>
                <a:spcPts val="0"/>
              </a:spcBef>
              <a:spcAft>
                <a:spcPts val="0"/>
              </a:spcAft>
              <a:buNone/>
            </a:pPr>
            <a:r>
              <a:t/>
            </a:r>
            <a:endParaRPr>
              <a:solidFill>
                <a:schemeClr val="lt1"/>
              </a:solidFill>
              <a:latin typeface="Bai Jamjuree"/>
              <a:ea typeface="Bai Jamjuree"/>
              <a:cs typeface="Bai Jamjuree"/>
              <a:sym typeface="Bai Jamjuree"/>
            </a:endParaRPr>
          </a:p>
          <a:p>
            <a:pPr indent="0" lvl="0" marL="0" rtl="0" algn="l">
              <a:spcBef>
                <a:spcPts val="0"/>
              </a:spcBef>
              <a:spcAft>
                <a:spcPts val="0"/>
              </a:spcAft>
              <a:buNone/>
            </a:pPr>
            <a:r>
              <a:rPr lang="en">
                <a:solidFill>
                  <a:schemeClr val="lt1"/>
                </a:solidFill>
                <a:latin typeface="Bai Jamjuree"/>
                <a:ea typeface="Bai Jamjuree"/>
                <a:cs typeface="Bai Jamjuree"/>
                <a:sym typeface="Bai Jamjuree"/>
              </a:rPr>
              <a:t>Cylindrical fin :                                       </a:t>
            </a:r>
            <a:r>
              <a:rPr lang="en">
                <a:solidFill>
                  <a:schemeClr val="lt1"/>
                </a:solidFill>
                <a:latin typeface="Bai Jamjuree"/>
                <a:ea typeface="Bai Jamjuree"/>
                <a:cs typeface="Bai Jamjuree"/>
                <a:sym typeface="Bai Jamjuree"/>
              </a:rPr>
              <a:t>Cylindrical fin :</a:t>
            </a:r>
            <a:endParaRPr>
              <a:solidFill>
                <a:schemeClr val="lt1"/>
              </a:solidFill>
              <a:latin typeface="Bai Jamjuree"/>
              <a:ea typeface="Bai Jamjuree"/>
              <a:cs typeface="Bai Jamjuree"/>
              <a:sym typeface="Bai Jamjuree"/>
            </a:endParaRPr>
          </a:p>
          <a:p>
            <a:pPr indent="0" lvl="0" marL="0" rtl="0" algn="l">
              <a:spcBef>
                <a:spcPts val="0"/>
              </a:spcBef>
              <a:spcAft>
                <a:spcPts val="0"/>
              </a:spcAft>
              <a:buNone/>
            </a:pPr>
            <a:r>
              <a:rPr lang="en">
                <a:solidFill>
                  <a:schemeClr val="lt1"/>
                </a:solidFill>
                <a:latin typeface="Bai Jamjuree"/>
                <a:ea typeface="Bai Jamjuree"/>
                <a:cs typeface="Bai Jamjuree"/>
                <a:sym typeface="Bai Jamjuree"/>
              </a:rPr>
              <a:t>   With Length 50 mm : 45%                       With Length 50 mm : 69%</a:t>
            </a:r>
            <a:endParaRPr>
              <a:solidFill>
                <a:schemeClr val="lt1"/>
              </a:solidFill>
              <a:latin typeface="Bai Jamjuree"/>
              <a:ea typeface="Bai Jamjuree"/>
              <a:cs typeface="Bai Jamjuree"/>
              <a:sym typeface="Bai Jamjuree"/>
            </a:endParaRPr>
          </a:p>
          <a:p>
            <a:pPr indent="0" lvl="0" marL="0" rtl="0" algn="l">
              <a:spcBef>
                <a:spcPts val="0"/>
              </a:spcBef>
              <a:spcAft>
                <a:spcPts val="0"/>
              </a:spcAft>
              <a:buNone/>
            </a:pPr>
            <a:r>
              <a:rPr lang="en">
                <a:solidFill>
                  <a:schemeClr val="lt1"/>
                </a:solidFill>
                <a:latin typeface="Bai Jamjuree"/>
                <a:ea typeface="Bai Jamjuree"/>
                <a:cs typeface="Bai Jamjuree"/>
                <a:sym typeface="Bai Jamjuree"/>
              </a:rPr>
              <a:t>                                                                        With Length 60 mm : 80.3%</a:t>
            </a:r>
            <a:endParaRPr>
              <a:solidFill>
                <a:schemeClr val="lt1"/>
              </a:solidFill>
              <a:latin typeface="Bai Jamjuree"/>
              <a:ea typeface="Bai Jamjuree"/>
              <a:cs typeface="Bai Jamjuree"/>
              <a:sym typeface="Bai Jamjuree"/>
            </a:endParaRPr>
          </a:p>
          <a:p>
            <a:pPr indent="0" lvl="0" marL="0" rtl="0" algn="l">
              <a:spcBef>
                <a:spcPts val="0"/>
              </a:spcBef>
              <a:spcAft>
                <a:spcPts val="0"/>
              </a:spcAft>
              <a:buNone/>
            </a:pPr>
            <a:r>
              <a:t/>
            </a:r>
            <a:endParaRPr>
              <a:solidFill>
                <a:schemeClr val="lt1"/>
              </a:solidFill>
              <a:latin typeface="Bai Jamjuree"/>
              <a:ea typeface="Bai Jamjuree"/>
              <a:cs typeface="Bai Jamjuree"/>
              <a:sym typeface="Bai Jamjuree"/>
            </a:endParaRPr>
          </a:p>
          <a:p>
            <a:pPr indent="0" lvl="0" marL="0" rtl="0" algn="l">
              <a:spcBef>
                <a:spcPts val="0"/>
              </a:spcBef>
              <a:spcAft>
                <a:spcPts val="0"/>
              </a:spcAft>
              <a:buNone/>
            </a:pPr>
            <a:r>
              <a:rPr lang="en">
                <a:solidFill>
                  <a:schemeClr val="lt1"/>
                </a:solidFill>
                <a:latin typeface="Bai Jamjuree"/>
                <a:ea typeface="Bai Jamjuree"/>
                <a:cs typeface="Bai Jamjuree"/>
                <a:sym typeface="Bai Jamjuree"/>
              </a:rPr>
              <a:t>Conical</a:t>
            </a:r>
            <a:r>
              <a:rPr lang="en">
                <a:solidFill>
                  <a:schemeClr val="lt1"/>
                </a:solidFill>
                <a:latin typeface="Bai Jamjuree"/>
                <a:ea typeface="Bai Jamjuree"/>
                <a:cs typeface="Bai Jamjuree"/>
                <a:sym typeface="Bai Jamjuree"/>
              </a:rPr>
              <a:t> fin:                                              </a:t>
            </a:r>
            <a:r>
              <a:rPr lang="en">
                <a:solidFill>
                  <a:schemeClr val="lt1"/>
                </a:solidFill>
                <a:latin typeface="Bai Jamjuree"/>
                <a:ea typeface="Bai Jamjuree"/>
                <a:cs typeface="Bai Jamjuree"/>
                <a:sym typeface="Bai Jamjuree"/>
              </a:rPr>
              <a:t>Conical fin:</a:t>
            </a:r>
            <a:endParaRPr>
              <a:solidFill>
                <a:schemeClr val="lt1"/>
              </a:solidFill>
              <a:latin typeface="Bai Jamjuree"/>
              <a:ea typeface="Bai Jamjuree"/>
              <a:cs typeface="Bai Jamjuree"/>
              <a:sym typeface="Bai Jamjuree"/>
            </a:endParaRPr>
          </a:p>
          <a:p>
            <a:pPr indent="0" lvl="0" marL="0" rtl="0" algn="l">
              <a:spcBef>
                <a:spcPts val="0"/>
              </a:spcBef>
              <a:spcAft>
                <a:spcPts val="0"/>
              </a:spcAft>
              <a:buNone/>
            </a:pPr>
            <a:r>
              <a:rPr lang="en">
                <a:solidFill>
                  <a:schemeClr val="lt1"/>
                </a:solidFill>
                <a:latin typeface="Bai Jamjuree"/>
                <a:ea typeface="Bai Jamjuree"/>
                <a:cs typeface="Bai Jamjuree"/>
                <a:sym typeface="Bai Jamjuree"/>
              </a:rPr>
              <a:t>   With Height 50 mm : 68.75%                  Could not do due to error</a:t>
            </a:r>
            <a:endParaRPr>
              <a:solidFill>
                <a:schemeClr val="lt1"/>
              </a:solidFill>
              <a:latin typeface="Bai Jamjuree"/>
              <a:ea typeface="Bai Jamjuree"/>
              <a:cs typeface="Bai Jamjuree"/>
              <a:sym typeface="Bai Jamjuree"/>
            </a:endParaRPr>
          </a:p>
          <a:p>
            <a:pPr indent="0" lvl="0" marL="0" rtl="0" algn="l">
              <a:spcBef>
                <a:spcPts val="0"/>
              </a:spcBef>
              <a:spcAft>
                <a:spcPts val="0"/>
              </a:spcAft>
              <a:buNone/>
            </a:pPr>
            <a:r>
              <a:t/>
            </a:r>
            <a:endParaRPr>
              <a:solidFill>
                <a:schemeClr val="lt1"/>
              </a:solidFill>
              <a:latin typeface="Bai Jamjuree"/>
              <a:ea typeface="Bai Jamjuree"/>
              <a:cs typeface="Bai Jamjuree"/>
              <a:sym typeface="Bai Jamjuree"/>
            </a:endParaRPr>
          </a:p>
          <a:p>
            <a:pPr indent="0" lvl="0" marL="0" rtl="0" algn="l">
              <a:spcBef>
                <a:spcPts val="0"/>
              </a:spcBef>
              <a:spcAft>
                <a:spcPts val="0"/>
              </a:spcAft>
              <a:buNone/>
            </a:pPr>
            <a:r>
              <a:t/>
            </a:r>
            <a:endParaRPr>
              <a:solidFill>
                <a:schemeClr val="lt1"/>
              </a:solidFill>
              <a:latin typeface="Bai Jamjuree"/>
              <a:ea typeface="Bai Jamjuree"/>
              <a:cs typeface="Bai Jamjuree"/>
              <a:sym typeface="Bai Jamjuree"/>
            </a:endParaRPr>
          </a:p>
          <a:p>
            <a:pPr indent="0" lvl="0" marL="0" rtl="0" algn="l">
              <a:spcBef>
                <a:spcPts val="0"/>
              </a:spcBef>
              <a:spcAft>
                <a:spcPts val="0"/>
              </a:spcAft>
              <a:buNone/>
            </a:pPr>
            <a:r>
              <a:t/>
            </a:r>
            <a:endParaRPr>
              <a:solidFill>
                <a:schemeClr val="lt1"/>
              </a:solidFill>
              <a:latin typeface="Bai Jamjuree"/>
              <a:ea typeface="Bai Jamjuree"/>
              <a:cs typeface="Bai Jamjuree"/>
              <a:sym typeface="Bai Jamju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018"/>
                                        </p:tgtEl>
                                        <p:attrNameLst>
                                          <p:attrName>style.visibility</p:attrName>
                                        </p:attrNameLst>
                                      </p:cBhvr>
                                      <p:to>
                                        <p:strVal val="visible"/>
                                      </p:to>
                                    </p:set>
                                    <p:anim calcmode="lin" valueType="num">
                                      <p:cBhvr additive="base">
                                        <p:cTn dur="1000"/>
                                        <p:tgtEl>
                                          <p:spTgt spid="30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3" name="Shape 3023"/>
        <p:cNvGrpSpPr/>
        <p:nvPr/>
      </p:nvGrpSpPr>
      <p:grpSpPr>
        <a:xfrm>
          <a:off x="0" y="0"/>
          <a:ext cx="0" cy="0"/>
          <a:chOff x="0" y="0"/>
          <a:chExt cx="0" cy="0"/>
        </a:xfrm>
      </p:grpSpPr>
      <p:sp>
        <p:nvSpPr>
          <p:cNvPr id="3024" name="Google Shape;3024;p80"/>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Acknowledgements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would like to thank Prof.</a:t>
            </a:r>
            <a:r>
              <a:rPr lang="en"/>
              <a:t>Soumyadip</a:t>
            </a:r>
            <a:r>
              <a:rPr lang="en"/>
              <a:t> Sett and Prof.Biswajit Saha for their guidance.We would like to thank the machine shop IITGN for </a:t>
            </a:r>
            <a:r>
              <a:rPr lang="en"/>
              <a:t>their</a:t>
            </a:r>
            <a:r>
              <a:rPr lang="en"/>
              <a:t> essential help. We would also like to thank the Teaching Assistants for their guidance and support.</a:t>
            </a:r>
            <a:endParaRPr/>
          </a:p>
        </p:txBody>
      </p:sp>
      <p:grpSp>
        <p:nvGrpSpPr>
          <p:cNvPr id="3025" name="Google Shape;3025;p80"/>
          <p:cNvGrpSpPr/>
          <p:nvPr/>
        </p:nvGrpSpPr>
        <p:grpSpPr>
          <a:xfrm>
            <a:off x="7379058" y="775946"/>
            <a:ext cx="793256" cy="182899"/>
            <a:chOff x="2685575" y="2835950"/>
            <a:chExt cx="433000" cy="99825"/>
          </a:xfrm>
        </p:grpSpPr>
        <p:sp>
          <p:nvSpPr>
            <p:cNvPr id="3026" name="Google Shape;3026;p80"/>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0"/>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0"/>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0"/>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0" name="Google Shape;3030;p80"/>
          <p:cNvGrpSpPr/>
          <p:nvPr/>
        </p:nvGrpSpPr>
        <p:grpSpPr>
          <a:xfrm>
            <a:off x="4475539" y="-986753"/>
            <a:ext cx="2019176" cy="2019176"/>
            <a:chOff x="1943325" y="-220375"/>
            <a:chExt cx="1298672" cy="1298672"/>
          </a:xfrm>
        </p:grpSpPr>
        <p:sp>
          <p:nvSpPr>
            <p:cNvPr id="3031" name="Google Shape;3031;p80"/>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0"/>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0"/>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0"/>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0"/>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0"/>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0"/>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0"/>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0"/>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0"/>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0"/>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0"/>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0"/>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0"/>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0"/>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0"/>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0"/>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0"/>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0"/>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0"/>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0"/>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0"/>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0"/>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0"/>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0"/>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0"/>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0"/>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0"/>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0"/>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0"/>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0"/>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0"/>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0"/>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0"/>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0"/>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0"/>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0"/>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0"/>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0"/>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0"/>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0"/>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0"/>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0"/>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0"/>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0"/>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0"/>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0"/>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0"/>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9" name="Google Shape;3079;p80"/>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0"/>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0">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0">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0">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025"/>
                                        </p:tgtEl>
                                        <p:attrNameLst>
                                          <p:attrName>style.visibility</p:attrName>
                                        </p:attrNameLst>
                                      </p:cBhvr>
                                      <p:to>
                                        <p:strVal val="visible"/>
                                      </p:to>
                                    </p:set>
                                    <p:anim calcmode="lin" valueType="num">
                                      <p:cBhvr additive="base">
                                        <p:cTn dur="1000"/>
                                        <p:tgtEl>
                                          <p:spTgt spid="3025"/>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3030"/>
                                        </p:tgtEl>
                                        <p:attrNameLst>
                                          <p:attrName>r</p:attrName>
                                        </p:attrNameLst>
                                      </p:cBhvr>
                                    </p:animRot>
                                  </p:childTnLst>
                                </p:cTn>
                              </p:par>
                              <p:par>
                                <p:cTn fill="hold" nodeType="withEffect" presetClass="entr" presetID="2" presetSubtype="8">
                                  <p:stCondLst>
                                    <p:cond delay="0"/>
                                  </p:stCondLst>
                                  <p:childTnLst>
                                    <p:set>
                                      <p:cBhvr>
                                        <p:cTn dur="1" fill="hold">
                                          <p:stCondLst>
                                            <p:cond delay="0"/>
                                          </p:stCondLst>
                                        </p:cTn>
                                        <p:tgtEl>
                                          <p:spTgt spid="3024"/>
                                        </p:tgtEl>
                                        <p:attrNameLst>
                                          <p:attrName>style.visibility</p:attrName>
                                        </p:attrNameLst>
                                      </p:cBhvr>
                                      <p:to>
                                        <p:strVal val="visible"/>
                                      </p:to>
                                    </p:set>
                                    <p:anim calcmode="lin" valueType="num">
                                      <p:cBhvr additive="base">
                                        <p:cTn dur="1000"/>
                                        <p:tgtEl>
                                          <p:spTgt spid="302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079"/>
                                        </p:tgtEl>
                                        <p:attrNameLst>
                                          <p:attrName>style.visibility</p:attrName>
                                        </p:attrNameLst>
                                      </p:cBhvr>
                                      <p:to>
                                        <p:strVal val="visible"/>
                                      </p:to>
                                    </p:set>
                                    <p:animEffect filter="fade" transition="in">
                                      <p:cBhvr>
                                        <p:cTn dur="1000"/>
                                        <p:tgtEl>
                                          <p:spTgt spid="3079"/>
                                        </p:tgtEl>
                                      </p:cBhvr>
                                    </p:animEffect>
                                  </p:childTnLst>
                                </p:cTn>
                              </p:par>
                              <p:par>
                                <p:cTn fill="hold" nodeType="withEffect" presetClass="entr" presetID="10" presetSubtype="0">
                                  <p:stCondLst>
                                    <p:cond delay="0"/>
                                  </p:stCondLst>
                                  <p:childTnLst>
                                    <p:set>
                                      <p:cBhvr>
                                        <p:cTn dur="1" fill="hold">
                                          <p:stCondLst>
                                            <p:cond delay="0"/>
                                          </p:stCondLst>
                                        </p:cTn>
                                        <p:tgtEl>
                                          <p:spTgt spid="3080"/>
                                        </p:tgtEl>
                                        <p:attrNameLst>
                                          <p:attrName>style.visibility</p:attrName>
                                        </p:attrNameLst>
                                      </p:cBhvr>
                                      <p:to>
                                        <p:strVal val="visible"/>
                                      </p:to>
                                    </p:set>
                                    <p:animEffect filter="fade" transition="in">
                                      <p:cBhvr>
                                        <p:cTn dur="1000"/>
                                        <p:tgtEl>
                                          <p:spTgt spid="3080"/>
                                        </p:tgtEl>
                                      </p:cBhvr>
                                    </p:animEffect>
                                  </p:childTnLst>
                                </p:cTn>
                              </p:par>
                              <p:par>
                                <p:cTn fill="hold" nodeType="withEffect" presetClass="entr" presetID="10" presetSubtype="0">
                                  <p:stCondLst>
                                    <p:cond delay="0"/>
                                  </p:stCondLst>
                                  <p:childTnLst>
                                    <p:set>
                                      <p:cBhvr>
                                        <p:cTn dur="1" fill="hold">
                                          <p:stCondLst>
                                            <p:cond delay="0"/>
                                          </p:stCondLst>
                                        </p:cTn>
                                        <p:tgtEl>
                                          <p:spTgt spid="3081"/>
                                        </p:tgtEl>
                                        <p:attrNameLst>
                                          <p:attrName>style.visibility</p:attrName>
                                        </p:attrNameLst>
                                      </p:cBhvr>
                                      <p:to>
                                        <p:strVal val="visible"/>
                                      </p:to>
                                    </p:set>
                                    <p:animEffect filter="fade" transition="in">
                                      <p:cBhvr>
                                        <p:cTn dur="1000"/>
                                        <p:tgtEl>
                                          <p:spTgt spid="3081"/>
                                        </p:tgtEl>
                                      </p:cBhvr>
                                    </p:animEffect>
                                  </p:childTnLst>
                                </p:cTn>
                              </p:par>
                              <p:par>
                                <p:cTn fill="hold" nodeType="withEffect" presetClass="entr" presetID="10" presetSubtype="0">
                                  <p:stCondLst>
                                    <p:cond delay="0"/>
                                  </p:stCondLst>
                                  <p:childTnLst>
                                    <p:set>
                                      <p:cBhvr>
                                        <p:cTn dur="1" fill="hold">
                                          <p:stCondLst>
                                            <p:cond delay="0"/>
                                          </p:stCondLst>
                                        </p:cTn>
                                        <p:tgtEl>
                                          <p:spTgt spid="3082"/>
                                        </p:tgtEl>
                                        <p:attrNameLst>
                                          <p:attrName>style.visibility</p:attrName>
                                        </p:attrNameLst>
                                      </p:cBhvr>
                                      <p:to>
                                        <p:strVal val="visible"/>
                                      </p:to>
                                    </p:set>
                                    <p:animEffect filter="fade" transition="in">
                                      <p:cBhvr>
                                        <p:cTn dur="1000"/>
                                        <p:tgtEl>
                                          <p:spTgt spid="3082"/>
                                        </p:tgtEl>
                                      </p:cBhvr>
                                    </p:animEffect>
                                  </p:childTnLst>
                                </p:cTn>
                              </p:par>
                              <p:par>
                                <p:cTn fill="hold" nodeType="withEffect" presetClass="entr" presetID="10" presetSubtype="0">
                                  <p:stCondLst>
                                    <p:cond delay="0"/>
                                  </p:stCondLst>
                                  <p:childTnLst>
                                    <p:set>
                                      <p:cBhvr>
                                        <p:cTn dur="1" fill="hold">
                                          <p:stCondLst>
                                            <p:cond delay="0"/>
                                          </p:stCondLst>
                                        </p:cTn>
                                        <p:tgtEl>
                                          <p:spTgt spid="3083"/>
                                        </p:tgtEl>
                                        <p:attrNameLst>
                                          <p:attrName>style.visibility</p:attrName>
                                        </p:attrNameLst>
                                      </p:cBhvr>
                                      <p:to>
                                        <p:strVal val="visible"/>
                                      </p:to>
                                    </p:set>
                                    <p:animEffect filter="fade" transition="in">
                                      <p:cBhvr>
                                        <p:cTn dur="1000"/>
                                        <p:tgtEl>
                                          <p:spTgt spid="30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7" name="Shape 3087"/>
        <p:cNvGrpSpPr/>
        <p:nvPr/>
      </p:nvGrpSpPr>
      <p:grpSpPr>
        <a:xfrm>
          <a:off x="0" y="0"/>
          <a:ext cx="0" cy="0"/>
          <a:chOff x="0" y="0"/>
          <a:chExt cx="0" cy="0"/>
        </a:xfrm>
      </p:grpSpPr>
      <p:sp>
        <p:nvSpPr>
          <p:cNvPr id="3088" name="Google Shape;3088;p81"/>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OUR TEAM</a:t>
            </a:r>
            <a:endParaRPr/>
          </a:p>
        </p:txBody>
      </p:sp>
      <p:sp>
        <p:nvSpPr>
          <p:cNvPr id="3089" name="Google Shape;3089;p81"/>
          <p:cNvSpPr txBox="1"/>
          <p:nvPr>
            <p:ph idx="1" type="subTitle"/>
          </p:nvPr>
        </p:nvSpPr>
        <p:spPr>
          <a:xfrm flipH="1">
            <a:off x="928575" y="1178243"/>
            <a:ext cx="2281800" cy="35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Atharva Bodhale</a:t>
            </a:r>
            <a:endParaRPr/>
          </a:p>
        </p:txBody>
      </p:sp>
      <p:sp>
        <p:nvSpPr>
          <p:cNvPr id="3090" name="Google Shape;3090;p81"/>
          <p:cNvSpPr txBox="1"/>
          <p:nvPr>
            <p:ph idx="6" type="subTitle"/>
          </p:nvPr>
        </p:nvSpPr>
        <p:spPr>
          <a:xfrm>
            <a:off x="1015550" y="1957376"/>
            <a:ext cx="2281800" cy="293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solidFill>
                  <a:schemeClr val="dk2"/>
                </a:solidFill>
              </a:rPr>
              <a:t>22110043</a:t>
            </a:r>
            <a:endParaRPr>
              <a:solidFill>
                <a:schemeClr val="dk2"/>
              </a:solidFill>
            </a:endParaRPr>
          </a:p>
        </p:txBody>
      </p:sp>
      <p:grpSp>
        <p:nvGrpSpPr>
          <p:cNvPr id="3091" name="Google Shape;3091;p81"/>
          <p:cNvGrpSpPr/>
          <p:nvPr/>
        </p:nvGrpSpPr>
        <p:grpSpPr>
          <a:xfrm>
            <a:off x="7379058" y="775946"/>
            <a:ext cx="793256" cy="182899"/>
            <a:chOff x="2685575" y="2835950"/>
            <a:chExt cx="433000" cy="99825"/>
          </a:xfrm>
        </p:grpSpPr>
        <p:sp>
          <p:nvSpPr>
            <p:cNvPr id="3092" name="Google Shape;3092;p81"/>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1"/>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1"/>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1"/>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6" name="Google Shape;3096;p81"/>
          <p:cNvGrpSpPr/>
          <p:nvPr/>
        </p:nvGrpSpPr>
        <p:grpSpPr>
          <a:xfrm>
            <a:off x="4475539" y="-986753"/>
            <a:ext cx="2019176" cy="2019176"/>
            <a:chOff x="1943325" y="-220375"/>
            <a:chExt cx="1298672" cy="1298672"/>
          </a:xfrm>
        </p:grpSpPr>
        <p:sp>
          <p:nvSpPr>
            <p:cNvPr id="3097" name="Google Shape;3097;p81"/>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1"/>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1"/>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1"/>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1"/>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1"/>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1"/>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1"/>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1"/>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1"/>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1"/>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1"/>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1"/>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1"/>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1"/>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1"/>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1"/>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1"/>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1"/>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1"/>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1"/>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1"/>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1"/>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1"/>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1"/>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1"/>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1"/>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1"/>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1"/>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1"/>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1"/>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1"/>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1"/>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1"/>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1"/>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1"/>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1"/>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1"/>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1"/>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1"/>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1"/>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1"/>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1"/>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1"/>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1"/>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1"/>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1"/>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1"/>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5" name="Google Shape;3145;p81"/>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1"/>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1">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1">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1">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1"/>
          <p:cNvSpPr txBox="1"/>
          <p:nvPr/>
        </p:nvSpPr>
        <p:spPr>
          <a:xfrm>
            <a:off x="3297350" y="1250525"/>
            <a:ext cx="3000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Shivrajsinh</a:t>
            </a:r>
            <a:endParaRPr sz="2100">
              <a:solidFill>
                <a:schemeClr val="lt1"/>
              </a:solidFill>
              <a:latin typeface="Aldrich"/>
              <a:ea typeface="Aldrich"/>
              <a:cs typeface="Aldrich"/>
              <a:sym typeface="Aldrich"/>
            </a:endParaRPr>
          </a:p>
          <a:p>
            <a:pPr indent="0" lvl="0" marL="0" rtl="0" algn="ctr">
              <a:spcBef>
                <a:spcPts val="0"/>
              </a:spcBef>
              <a:spcAft>
                <a:spcPts val="0"/>
              </a:spcAft>
              <a:buNone/>
            </a:pPr>
            <a:r>
              <a:rPr lang="en" sz="2100">
                <a:solidFill>
                  <a:schemeClr val="lt1"/>
                </a:solidFill>
                <a:latin typeface="Aldrich"/>
                <a:ea typeface="Aldrich"/>
                <a:cs typeface="Aldrich"/>
                <a:sym typeface="Aldrich"/>
              </a:rPr>
              <a:t>Bhosale</a:t>
            </a:r>
            <a:endParaRPr sz="2100">
              <a:solidFill>
                <a:schemeClr val="lt1"/>
              </a:solidFill>
              <a:latin typeface="Aldrich"/>
              <a:ea typeface="Aldrich"/>
              <a:cs typeface="Aldrich"/>
              <a:sym typeface="Aldrich"/>
            </a:endParaRPr>
          </a:p>
        </p:txBody>
      </p:sp>
      <p:sp>
        <p:nvSpPr>
          <p:cNvPr id="3151" name="Google Shape;3151;p81"/>
          <p:cNvSpPr txBox="1"/>
          <p:nvPr/>
        </p:nvSpPr>
        <p:spPr>
          <a:xfrm>
            <a:off x="6494725" y="1178250"/>
            <a:ext cx="2467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Purva</a:t>
            </a:r>
            <a:endParaRPr sz="2100">
              <a:solidFill>
                <a:schemeClr val="lt1"/>
              </a:solidFill>
              <a:latin typeface="Aldrich"/>
              <a:ea typeface="Aldrich"/>
              <a:cs typeface="Aldrich"/>
              <a:sym typeface="Aldrich"/>
            </a:endParaRPr>
          </a:p>
          <a:p>
            <a:pPr indent="0" lvl="0" marL="0" rtl="0" algn="ctr">
              <a:spcBef>
                <a:spcPts val="0"/>
              </a:spcBef>
              <a:spcAft>
                <a:spcPts val="0"/>
              </a:spcAft>
              <a:buNone/>
            </a:pPr>
            <a:r>
              <a:rPr lang="en" sz="2100">
                <a:solidFill>
                  <a:schemeClr val="lt1"/>
                </a:solidFill>
                <a:latin typeface="Aldrich"/>
                <a:ea typeface="Aldrich"/>
                <a:cs typeface="Aldrich"/>
                <a:sym typeface="Aldrich"/>
              </a:rPr>
              <a:t> Shah</a:t>
            </a:r>
            <a:endParaRPr sz="2100">
              <a:solidFill>
                <a:schemeClr val="lt1"/>
              </a:solidFill>
              <a:latin typeface="Aldrich"/>
              <a:ea typeface="Aldrich"/>
              <a:cs typeface="Aldrich"/>
              <a:sym typeface="Aldrich"/>
            </a:endParaRPr>
          </a:p>
        </p:txBody>
      </p:sp>
      <p:sp>
        <p:nvSpPr>
          <p:cNvPr id="3152" name="Google Shape;3152;p81"/>
          <p:cNvSpPr txBox="1"/>
          <p:nvPr/>
        </p:nvSpPr>
        <p:spPr>
          <a:xfrm>
            <a:off x="1544625" y="2871275"/>
            <a:ext cx="3000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Shrey</a:t>
            </a:r>
            <a:endParaRPr sz="2100">
              <a:solidFill>
                <a:schemeClr val="lt1"/>
              </a:solidFill>
              <a:latin typeface="Aldrich"/>
              <a:ea typeface="Aldrich"/>
              <a:cs typeface="Aldrich"/>
              <a:sym typeface="Aldrich"/>
            </a:endParaRPr>
          </a:p>
          <a:p>
            <a:pPr indent="0" lvl="0" marL="0" rtl="0" algn="ctr">
              <a:spcBef>
                <a:spcPts val="0"/>
              </a:spcBef>
              <a:spcAft>
                <a:spcPts val="0"/>
              </a:spcAft>
              <a:buNone/>
            </a:pPr>
            <a:r>
              <a:rPr lang="en" sz="2100">
                <a:solidFill>
                  <a:schemeClr val="lt1"/>
                </a:solidFill>
                <a:latin typeface="Aldrich"/>
                <a:ea typeface="Aldrich"/>
                <a:cs typeface="Aldrich"/>
                <a:sym typeface="Aldrich"/>
              </a:rPr>
              <a:t>Agarwal</a:t>
            </a:r>
            <a:endParaRPr sz="2100">
              <a:solidFill>
                <a:schemeClr val="lt1"/>
              </a:solidFill>
              <a:latin typeface="Aldrich"/>
              <a:ea typeface="Aldrich"/>
              <a:cs typeface="Aldrich"/>
              <a:sym typeface="Aldrich"/>
            </a:endParaRPr>
          </a:p>
        </p:txBody>
      </p:sp>
      <p:sp>
        <p:nvSpPr>
          <p:cNvPr id="3153" name="Google Shape;3153;p81"/>
          <p:cNvSpPr txBox="1"/>
          <p:nvPr/>
        </p:nvSpPr>
        <p:spPr>
          <a:xfrm>
            <a:off x="4857425" y="2871275"/>
            <a:ext cx="3000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Vedant </a:t>
            </a:r>
            <a:endParaRPr sz="2100">
              <a:solidFill>
                <a:schemeClr val="lt1"/>
              </a:solidFill>
              <a:latin typeface="Aldrich"/>
              <a:ea typeface="Aldrich"/>
              <a:cs typeface="Aldrich"/>
              <a:sym typeface="Aldrich"/>
            </a:endParaRPr>
          </a:p>
          <a:p>
            <a:pPr indent="0" lvl="0" marL="0" rtl="0" algn="ctr">
              <a:spcBef>
                <a:spcPts val="0"/>
              </a:spcBef>
              <a:spcAft>
                <a:spcPts val="0"/>
              </a:spcAft>
              <a:buNone/>
            </a:pPr>
            <a:r>
              <a:rPr lang="en" sz="2100">
                <a:solidFill>
                  <a:schemeClr val="lt1"/>
                </a:solidFill>
                <a:latin typeface="Aldrich"/>
                <a:ea typeface="Aldrich"/>
                <a:cs typeface="Aldrich"/>
                <a:sym typeface="Aldrich"/>
              </a:rPr>
              <a:t>Chichmalkar</a:t>
            </a:r>
            <a:endParaRPr sz="2100">
              <a:solidFill>
                <a:schemeClr val="lt1"/>
              </a:solidFill>
              <a:latin typeface="Aldrich"/>
              <a:ea typeface="Aldrich"/>
              <a:cs typeface="Aldrich"/>
              <a:sym typeface="Aldrich"/>
            </a:endParaRPr>
          </a:p>
        </p:txBody>
      </p:sp>
      <p:sp>
        <p:nvSpPr>
          <p:cNvPr id="3154" name="Google Shape;3154;p81"/>
          <p:cNvSpPr txBox="1"/>
          <p:nvPr/>
        </p:nvSpPr>
        <p:spPr>
          <a:xfrm>
            <a:off x="3396038" y="1904125"/>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Bai Jamjuree"/>
                <a:ea typeface="Bai Jamjuree"/>
                <a:cs typeface="Bai Jamjuree"/>
                <a:sym typeface="Bai Jamjuree"/>
              </a:rPr>
              <a:t>22110048</a:t>
            </a:r>
            <a:endParaRPr>
              <a:solidFill>
                <a:schemeClr val="dk2"/>
              </a:solidFill>
              <a:latin typeface="Bai Jamjuree"/>
              <a:ea typeface="Bai Jamjuree"/>
              <a:cs typeface="Bai Jamjuree"/>
              <a:sym typeface="Bai Jamjuree"/>
            </a:endParaRPr>
          </a:p>
          <a:p>
            <a:pPr indent="0" lvl="0" marL="0" rtl="0" algn="l">
              <a:spcBef>
                <a:spcPts val="0"/>
              </a:spcBef>
              <a:spcAft>
                <a:spcPts val="0"/>
              </a:spcAft>
              <a:buNone/>
            </a:pPr>
            <a:r>
              <a:t/>
            </a:r>
            <a:endParaRPr>
              <a:solidFill>
                <a:schemeClr val="dk2"/>
              </a:solidFill>
              <a:latin typeface="Bai Jamjuree"/>
              <a:ea typeface="Bai Jamjuree"/>
              <a:cs typeface="Bai Jamjuree"/>
              <a:sym typeface="Bai Jamjuree"/>
            </a:endParaRPr>
          </a:p>
        </p:txBody>
      </p:sp>
      <p:sp>
        <p:nvSpPr>
          <p:cNvPr id="3155" name="Google Shape;3155;p81"/>
          <p:cNvSpPr txBox="1"/>
          <p:nvPr/>
        </p:nvSpPr>
        <p:spPr>
          <a:xfrm>
            <a:off x="6798550" y="1904125"/>
            <a:ext cx="192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Bai Jamjuree"/>
                <a:ea typeface="Bai Jamjuree"/>
                <a:cs typeface="Bai Jamjuree"/>
                <a:sym typeface="Bai Jamjuree"/>
              </a:rPr>
              <a:t>22110207</a:t>
            </a:r>
            <a:endParaRPr/>
          </a:p>
        </p:txBody>
      </p:sp>
      <p:sp>
        <p:nvSpPr>
          <p:cNvPr id="3156" name="Google Shape;3156;p81"/>
          <p:cNvSpPr txBox="1"/>
          <p:nvPr/>
        </p:nvSpPr>
        <p:spPr>
          <a:xfrm>
            <a:off x="1598975" y="36216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Bai Jamjuree"/>
                <a:ea typeface="Bai Jamjuree"/>
                <a:cs typeface="Bai Jamjuree"/>
                <a:sym typeface="Bai Jamjuree"/>
              </a:rPr>
              <a:t>22110244</a:t>
            </a:r>
            <a:endParaRPr/>
          </a:p>
        </p:txBody>
      </p:sp>
      <p:sp>
        <p:nvSpPr>
          <p:cNvPr id="3157" name="Google Shape;3157;p81"/>
          <p:cNvSpPr txBox="1"/>
          <p:nvPr/>
        </p:nvSpPr>
        <p:spPr>
          <a:xfrm>
            <a:off x="4857425" y="36216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Bai Jamjuree"/>
                <a:ea typeface="Bai Jamjuree"/>
                <a:cs typeface="Bai Jamjuree"/>
                <a:sym typeface="Bai Jamjuree"/>
              </a:rPr>
              <a:t>22110282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091"/>
                                        </p:tgtEl>
                                        <p:attrNameLst>
                                          <p:attrName>style.visibility</p:attrName>
                                        </p:attrNameLst>
                                      </p:cBhvr>
                                      <p:to>
                                        <p:strVal val="visible"/>
                                      </p:to>
                                    </p:set>
                                    <p:anim calcmode="lin" valueType="num">
                                      <p:cBhvr additive="base">
                                        <p:cTn dur="1000"/>
                                        <p:tgtEl>
                                          <p:spTgt spid="3091"/>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3096"/>
                                        </p:tgtEl>
                                        <p:attrNameLst>
                                          <p:attrName>r</p:attrName>
                                        </p:attrNameLst>
                                      </p:cBhvr>
                                    </p:animRot>
                                  </p:childTnLst>
                                </p:cTn>
                              </p:par>
                              <p:par>
                                <p:cTn fill="hold" nodeType="withEffect" presetClass="entr" presetID="2" presetSubtype="8">
                                  <p:stCondLst>
                                    <p:cond delay="0"/>
                                  </p:stCondLst>
                                  <p:childTnLst>
                                    <p:set>
                                      <p:cBhvr>
                                        <p:cTn dur="1" fill="hold">
                                          <p:stCondLst>
                                            <p:cond delay="0"/>
                                          </p:stCondLst>
                                        </p:cTn>
                                        <p:tgtEl>
                                          <p:spTgt spid="3088"/>
                                        </p:tgtEl>
                                        <p:attrNameLst>
                                          <p:attrName>style.visibility</p:attrName>
                                        </p:attrNameLst>
                                      </p:cBhvr>
                                      <p:to>
                                        <p:strVal val="visible"/>
                                      </p:to>
                                    </p:set>
                                    <p:anim calcmode="lin" valueType="num">
                                      <p:cBhvr additive="base">
                                        <p:cTn dur="1000"/>
                                        <p:tgtEl>
                                          <p:spTgt spid="308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089"/>
                                        </p:tgtEl>
                                        <p:attrNameLst>
                                          <p:attrName>style.visibility</p:attrName>
                                        </p:attrNameLst>
                                      </p:cBhvr>
                                      <p:to>
                                        <p:strVal val="visible"/>
                                      </p:to>
                                    </p:set>
                                    <p:animEffect filter="fade" transition="in">
                                      <p:cBhvr>
                                        <p:cTn dur="1000"/>
                                        <p:tgtEl>
                                          <p:spTgt spid="3089"/>
                                        </p:tgtEl>
                                      </p:cBhvr>
                                    </p:animEffect>
                                  </p:childTnLst>
                                </p:cTn>
                              </p:par>
                              <p:par>
                                <p:cTn fill="hold" nodeType="withEffect" presetClass="entr" presetID="10" presetSubtype="0">
                                  <p:stCondLst>
                                    <p:cond delay="0"/>
                                  </p:stCondLst>
                                  <p:childTnLst>
                                    <p:set>
                                      <p:cBhvr>
                                        <p:cTn dur="1" fill="hold">
                                          <p:stCondLst>
                                            <p:cond delay="0"/>
                                          </p:stCondLst>
                                        </p:cTn>
                                        <p:tgtEl>
                                          <p:spTgt spid="3090"/>
                                        </p:tgtEl>
                                        <p:attrNameLst>
                                          <p:attrName>style.visibility</p:attrName>
                                        </p:attrNameLst>
                                      </p:cBhvr>
                                      <p:to>
                                        <p:strVal val="visible"/>
                                      </p:to>
                                    </p:set>
                                    <p:animEffect filter="fade" transition="in">
                                      <p:cBhvr>
                                        <p:cTn dur="1000"/>
                                        <p:tgtEl>
                                          <p:spTgt spid="3090"/>
                                        </p:tgtEl>
                                      </p:cBhvr>
                                    </p:animEffect>
                                  </p:childTnLst>
                                </p:cTn>
                              </p:par>
                              <p:par>
                                <p:cTn fill="hold" nodeType="withEffect" presetClass="entr" presetID="10" presetSubtype="0">
                                  <p:stCondLst>
                                    <p:cond delay="0"/>
                                  </p:stCondLst>
                                  <p:childTnLst>
                                    <p:set>
                                      <p:cBhvr>
                                        <p:cTn dur="1" fill="hold">
                                          <p:stCondLst>
                                            <p:cond delay="0"/>
                                          </p:stCondLst>
                                        </p:cTn>
                                        <p:tgtEl>
                                          <p:spTgt spid="3145"/>
                                        </p:tgtEl>
                                        <p:attrNameLst>
                                          <p:attrName>style.visibility</p:attrName>
                                        </p:attrNameLst>
                                      </p:cBhvr>
                                      <p:to>
                                        <p:strVal val="visible"/>
                                      </p:to>
                                    </p:set>
                                    <p:animEffect filter="fade" transition="in">
                                      <p:cBhvr>
                                        <p:cTn dur="1000"/>
                                        <p:tgtEl>
                                          <p:spTgt spid="3145"/>
                                        </p:tgtEl>
                                      </p:cBhvr>
                                    </p:animEffect>
                                  </p:childTnLst>
                                </p:cTn>
                              </p:par>
                              <p:par>
                                <p:cTn fill="hold" nodeType="withEffect" presetClass="entr" presetID="10" presetSubtype="0">
                                  <p:stCondLst>
                                    <p:cond delay="0"/>
                                  </p:stCondLst>
                                  <p:childTnLst>
                                    <p:set>
                                      <p:cBhvr>
                                        <p:cTn dur="1" fill="hold">
                                          <p:stCondLst>
                                            <p:cond delay="0"/>
                                          </p:stCondLst>
                                        </p:cTn>
                                        <p:tgtEl>
                                          <p:spTgt spid="3146"/>
                                        </p:tgtEl>
                                        <p:attrNameLst>
                                          <p:attrName>style.visibility</p:attrName>
                                        </p:attrNameLst>
                                      </p:cBhvr>
                                      <p:to>
                                        <p:strVal val="visible"/>
                                      </p:to>
                                    </p:set>
                                    <p:animEffect filter="fade" transition="in">
                                      <p:cBhvr>
                                        <p:cTn dur="1000"/>
                                        <p:tgtEl>
                                          <p:spTgt spid="3146"/>
                                        </p:tgtEl>
                                      </p:cBhvr>
                                    </p:animEffect>
                                  </p:childTnLst>
                                </p:cTn>
                              </p:par>
                              <p:par>
                                <p:cTn fill="hold" nodeType="withEffect" presetClass="entr" presetID="10" presetSubtype="0">
                                  <p:stCondLst>
                                    <p:cond delay="0"/>
                                  </p:stCondLst>
                                  <p:childTnLst>
                                    <p:set>
                                      <p:cBhvr>
                                        <p:cTn dur="1" fill="hold">
                                          <p:stCondLst>
                                            <p:cond delay="0"/>
                                          </p:stCondLst>
                                        </p:cTn>
                                        <p:tgtEl>
                                          <p:spTgt spid="3147"/>
                                        </p:tgtEl>
                                        <p:attrNameLst>
                                          <p:attrName>style.visibility</p:attrName>
                                        </p:attrNameLst>
                                      </p:cBhvr>
                                      <p:to>
                                        <p:strVal val="visible"/>
                                      </p:to>
                                    </p:set>
                                    <p:animEffect filter="fade" transition="in">
                                      <p:cBhvr>
                                        <p:cTn dur="1000"/>
                                        <p:tgtEl>
                                          <p:spTgt spid="3147"/>
                                        </p:tgtEl>
                                      </p:cBhvr>
                                    </p:animEffect>
                                  </p:childTnLst>
                                </p:cTn>
                              </p:par>
                              <p:par>
                                <p:cTn fill="hold" nodeType="withEffect" presetClass="entr" presetID="10" presetSubtype="0">
                                  <p:stCondLst>
                                    <p:cond delay="0"/>
                                  </p:stCondLst>
                                  <p:childTnLst>
                                    <p:set>
                                      <p:cBhvr>
                                        <p:cTn dur="1" fill="hold">
                                          <p:stCondLst>
                                            <p:cond delay="0"/>
                                          </p:stCondLst>
                                        </p:cTn>
                                        <p:tgtEl>
                                          <p:spTgt spid="3148"/>
                                        </p:tgtEl>
                                        <p:attrNameLst>
                                          <p:attrName>style.visibility</p:attrName>
                                        </p:attrNameLst>
                                      </p:cBhvr>
                                      <p:to>
                                        <p:strVal val="visible"/>
                                      </p:to>
                                    </p:set>
                                    <p:animEffect filter="fade" transition="in">
                                      <p:cBhvr>
                                        <p:cTn dur="1000"/>
                                        <p:tgtEl>
                                          <p:spTgt spid="3148"/>
                                        </p:tgtEl>
                                      </p:cBhvr>
                                    </p:animEffect>
                                  </p:childTnLst>
                                </p:cTn>
                              </p:par>
                              <p:par>
                                <p:cTn fill="hold" nodeType="withEffect" presetClass="entr" presetID="10" presetSubtype="0">
                                  <p:stCondLst>
                                    <p:cond delay="0"/>
                                  </p:stCondLst>
                                  <p:childTnLst>
                                    <p:set>
                                      <p:cBhvr>
                                        <p:cTn dur="1" fill="hold">
                                          <p:stCondLst>
                                            <p:cond delay="0"/>
                                          </p:stCondLst>
                                        </p:cTn>
                                        <p:tgtEl>
                                          <p:spTgt spid="3149"/>
                                        </p:tgtEl>
                                        <p:attrNameLst>
                                          <p:attrName>style.visibility</p:attrName>
                                        </p:attrNameLst>
                                      </p:cBhvr>
                                      <p:to>
                                        <p:strVal val="visible"/>
                                      </p:to>
                                    </p:set>
                                    <p:animEffect filter="fade" transition="in">
                                      <p:cBhvr>
                                        <p:cTn dur="1000"/>
                                        <p:tgtEl>
                                          <p:spTgt spid="3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1" name="Shape 2631"/>
        <p:cNvGrpSpPr/>
        <p:nvPr/>
      </p:nvGrpSpPr>
      <p:grpSpPr>
        <a:xfrm>
          <a:off x="0" y="0"/>
          <a:ext cx="0" cy="0"/>
          <a:chOff x="0" y="0"/>
          <a:chExt cx="0" cy="0"/>
        </a:xfrm>
      </p:grpSpPr>
      <p:sp>
        <p:nvSpPr>
          <p:cNvPr id="2632" name="Google Shape;2632;p55"/>
          <p:cNvSpPr txBox="1"/>
          <p:nvPr>
            <p:ph type="title"/>
          </p:nvPr>
        </p:nvSpPr>
        <p:spPr>
          <a:xfrm>
            <a:off x="1467300" y="2623376"/>
            <a:ext cx="6209400" cy="8418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en" sz="4500">
                <a:solidFill>
                  <a:schemeClr val="dk2"/>
                </a:solidFill>
              </a:rPr>
              <a:t>About the project</a:t>
            </a:r>
            <a:r>
              <a:rPr lang="en" sz="6000"/>
              <a:t> </a:t>
            </a:r>
            <a:endParaRPr sz="6000"/>
          </a:p>
        </p:txBody>
      </p:sp>
      <p:sp>
        <p:nvSpPr>
          <p:cNvPr id="2633" name="Google Shape;2633;p55"/>
          <p:cNvSpPr txBox="1"/>
          <p:nvPr>
            <p:ph idx="2" type="title"/>
          </p:nvPr>
        </p:nvSpPr>
        <p:spPr>
          <a:xfrm>
            <a:off x="2748300" y="965501"/>
            <a:ext cx="3647400" cy="159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01</a:t>
            </a:r>
            <a:endParaRPr/>
          </a:p>
        </p:txBody>
      </p:sp>
      <p:grpSp>
        <p:nvGrpSpPr>
          <p:cNvPr id="2634" name="Google Shape;2634;p55"/>
          <p:cNvGrpSpPr/>
          <p:nvPr/>
        </p:nvGrpSpPr>
        <p:grpSpPr>
          <a:xfrm flipH="1">
            <a:off x="2124013" y="1936921"/>
            <a:ext cx="793256" cy="182899"/>
            <a:chOff x="2685575" y="2835950"/>
            <a:chExt cx="433000" cy="99825"/>
          </a:xfrm>
        </p:grpSpPr>
        <p:sp>
          <p:nvSpPr>
            <p:cNvPr id="2635" name="Google Shape;2635;p55"/>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5"/>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5"/>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5"/>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9" name="Google Shape;2639;p55"/>
          <p:cNvSpPr/>
          <p:nvPr/>
        </p:nvSpPr>
        <p:spPr>
          <a:xfrm flipH="1" rot="10800000">
            <a:off x="6498641" y="596700"/>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5"/>
          <p:cNvSpPr/>
          <p:nvPr/>
        </p:nvSpPr>
        <p:spPr>
          <a:xfrm flipH="1">
            <a:off x="7676711" y="299098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1" name="Google Shape;2641;p55"/>
          <p:cNvCxnSpPr/>
          <p:nvPr/>
        </p:nvCxnSpPr>
        <p:spPr>
          <a:xfrm>
            <a:off x="1968150" y="3579361"/>
            <a:ext cx="5208300" cy="0"/>
          </a:xfrm>
          <a:prstGeom prst="straightConnector1">
            <a:avLst/>
          </a:prstGeom>
          <a:noFill/>
          <a:ln cap="flat" cmpd="sng" w="9525">
            <a:solidFill>
              <a:schemeClr val="lt1"/>
            </a:solidFill>
            <a:prstDash val="solid"/>
            <a:round/>
            <a:headEnd len="med" w="med" type="none"/>
            <a:tailEnd len="med" w="med" type="none"/>
          </a:ln>
        </p:spPr>
      </p:cxnSp>
      <p:sp>
        <p:nvSpPr>
          <p:cNvPr id="2642" name="Google Shape;2642;p55"/>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5"/>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5">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5">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5">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1000" fill="hold"/>
                                        <p:tgtEl>
                                          <p:spTgt spid="2639"/>
                                        </p:tgtEl>
                                        <p:attrNameLst>
                                          <p:attrName>r</p:attrName>
                                        </p:attrNameLst>
                                      </p:cBhvr>
                                    </p:animRot>
                                  </p:childTnLst>
                                </p:cTn>
                              </p:par>
                              <p:par>
                                <p:cTn fill="hold" nodeType="withEffect" presetClass="entr" presetID="2" presetSubtype="8">
                                  <p:stCondLst>
                                    <p:cond delay="0"/>
                                  </p:stCondLst>
                                  <p:childTnLst>
                                    <p:set>
                                      <p:cBhvr>
                                        <p:cTn dur="1" fill="hold">
                                          <p:stCondLst>
                                            <p:cond delay="0"/>
                                          </p:stCondLst>
                                        </p:cTn>
                                        <p:tgtEl>
                                          <p:spTgt spid="2634"/>
                                        </p:tgtEl>
                                        <p:attrNameLst>
                                          <p:attrName>style.visibility</p:attrName>
                                        </p:attrNameLst>
                                      </p:cBhvr>
                                      <p:to>
                                        <p:strVal val="visible"/>
                                      </p:to>
                                    </p:set>
                                    <p:anim calcmode="lin" valueType="num">
                                      <p:cBhvr additive="base">
                                        <p:cTn dur="1000"/>
                                        <p:tgtEl>
                                          <p:spTgt spid="26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2633"/>
                                        </p:tgtEl>
                                        <p:attrNameLst>
                                          <p:attrName>style.visibility</p:attrName>
                                        </p:attrNameLst>
                                      </p:cBhvr>
                                      <p:to>
                                        <p:strVal val="visible"/>
                                      </p:to>
                                    </p:set>
                                    <p:anim calcmode="lin" valueType="num">
                                      <p:cBhvr additive="base">
                                        <p:cTn dur="1000"/>
                                        <p:tgtEl>
                                          <p:spTgt spid="263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2632"/>
                                        </p:tgtEl>
                                        <p:attrNameLst>
                                          <p:attrName>style.visibility</p:attrName>
                                        </p:attrNameLst>
                                      </p:cBhvr>
                                      <p:to>
                                        <p:strVal val="visible"/>
                                      </p:to>
                                    </p:set>
                                    <p:anim calcmode="lin" valueType="num">
                                      <p:cBhvr additive="base">
                                        <p:cTn dur="1000"/>
                                        <p:tgtEl>
                                          <p:spTgt spid="26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641"/>
                                        </p:tgtEl>
                                        <p:attrNameLst>
                                          <p:attrName>style.visibility</p:attrName>
                                        </p:attrNameLst>
                                      </p:cBhvr>
                                      <p:to>
                                        <p:strVal val="visible"/>
                                      </p:to>
                                    </p:set>
                                    <p:anim calcmode="lin" valueType="num">
                                      <p:cBhvr additive="base">
                                        <p:cTn dur="1000"/>
                                        <p:tgtEl>
                                          <p:spTgt spid="264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642"/>
                                        </p:tgtEl>
                                        <p:attrNameLst>
                                          <p:attrName>style.visibility</p:attrName>
                                        </p:attrNameLst>
                                      </p:cBhvr>
                                      <p:to>
                                        <p:strVal val="visible"/>
                                      </p:to>
                                    </p:set>
                                    <p:animEffect filter="fade" transition="in">
                                      <p:cBhvr>
                                        <p:cTn dur="1000"/>
                                        <p:tgtEl>
                                          <p:spTgt spid="2642"/>
                                        </p:tgtEl>
                                      </p:cBhvr>
                                    </p:animEffect>
                                  </p:childTnLst>
                                </p:cTn>
                              </p:par>
                              <p:par>
                                <p:cTn fill="hold" nodeType="withEffect" presetClass="entr" presetID="10" presetSubtype="0">
                                  <p:stCondLst>
                                    <p:cond delay="0"/>
                                  </p:stCondLst>
                                  <p:childTnLst>
                                    <p:set>
                                      <p:cBhvr>
                                        <p:cTn dur="1" fill="hold">
                                          <p:stCondLst>
                                            <p:cond delay="0"/>
                                          </p:stCondLst>
                                        </p:cTn>
                                        <p:tgtEl>
                                          <p:spTgt spid="2643"/>
                                        </p:tgtEl>
                                        <p:attrNameLst>
                                          <p:attrName>style.visibility</p:attrName>
                                        </p:attrNameLst>
                                      </p:cBhvr>
                                      <p:to>
                                        <p:strVal val="visible"/>
                                      </p:to>
                                    </p:set>
                                    <p:animEffect filter="fade" transition="in">
                                      <p:cBhvr>
                                        <p:cTn dur="1000"/>
                                        <p:tgtEl>
                                          <p:spTgt spid="2643"/>
                                        </p:tgtEl>
                                      </p:cBhvr>
                                    </p:animEffect>
                                  </p:childTnLst>
                                </p:cTn>
                              </p:par>
                              <p:par>
                                <p:cTn fill="hold" nodeType="withEffect" presetClass="entr" presetID="10" presetSubtype="0">
                                  <p:stCondLst>
                                    <p:cond delay="0"/>
                                  </p:stCondLst>
                                  <p:childTnLst>
                                    <p:set>
                                      <p:cBhvr>
                                        <p:cTn dur="1" fill="hold">
                                          <p:stCondLst>
                                            <p:cond delay="0"/>
                                          </p:stCondLst>
                                        </p:cTn>
                                        <p:tgtEl>
                                          <p:spTgt spid="2644"/>
                                        </p:tgtEl>
                                        <p:attrNameLst>
                                          <p:attrName>style.visibility</p:attrName>
                                        </p:attrNameLst>
                                      </p:cBhvr>
                                      <p:to>
                                        <p:strVal val="visible"/>
                                      </p:to>
                                    </p:set>
                                    <p:animEffect filter="fade" transition="in">
                                      <p:cBhvr>
                                        <p:cTn dur="1000"/>
                                        <p:tgtEl>
                                          <p:spTgt spid="2644"/>
                                        </p:tgtEl>
                                      </p:cBhvr>
                                    </p:animEffect>
                                  </p:childTnLst>
                                </p:cTn>
                              </p:par>
                              <p:par>
                                <p:cTn fill="hold" nodeType="withEffect" presetClass="entr" presetID="10" presetSubtype="0">
                                  <p:stCondLst>
                                    <p:cond delay="0"/>
                                  </p:stCondLst>
                                  <p:childTnLst>
                                    <p:set>
                                      <p:cBhvr>
                                        <p:cTn dur="1" fill="hold">
                                          <p:stCondLst>
                                            <p:cond delay="0"/>
                                          </p:stCondLst>
                                        </p:cTn>
                                        <p:tgtEl>
                                          <p:spTgt spid="2645"/>
                                        </p:tgtEl>
                                        <p:attrNameLst>
                                          <p:attrName>style.visibility</p:attrName>
                                        </p:attrNameLst>
                                      </p:cBhvr>
                                      <p:to>
                                        <p:strVal val="visible"/>
                                      </p:to>
                                    </p:set>
                                    <p:animEffect filter="fade" transition="in">
                                      <p:cBhvr>
                                        <p:cTn dur="1000"/>
                                        <p:tgtEl>
                                          <p:spTgt spid="2645"/>
                                        </p:tgtEl>
                                      </p:cBhvr>
                                    </p:animEffect>
                                  </p:childTnLst>
                                </p:cTn>
                              </p:par>
                              <p:par>
                                <p:cTn fill="hold" nodeType="withEffect" presetClass="entr" presetID="10" presetSubtype="0">
                                  <p:stCondLst>
                                    <p:cond delay="0"/>
                                  </p:stCondLst>
                                  <p:childTnLst>
                                    <p:set>
                                      <p:cBhvr>
                                        <p:cTn dur="1" fill="hold">
                                          <p:stCondLst>
                                            <p:cond delay="0"/>
                                          </p:stCondLst>
                                        </p:cTn>
                                        <p:tgtEl>
                                          <p:spTgt spid="2646"/>
                                        </p:tgtEl>
                                        <p:attrNameLst>
                                          <p:attrName>style.visibility</p:attrName>
                                        </p:attrNameLst>
                                      </p:cBhvr>
                                      <p:to>
                                        <p:strVal val="visible"/>
                                      </p:to>
                                    </p:set>
                                    <p:animEffect filter="fade" transition="in">
                                      <p:cBhvr>
                                        <p:cTn dur="1000"/>
                                        <p:tgtEl>
                                          <p:spTgt spid="26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0" name="Shape 2650"/>
        <p:cNvGrpSpPr/>
        <p:nvPr/>
      </p:nvGrpSpPr>
      <p:grpSpPr>
        <a:xfrm>
          <a:off x="0" y="0"/>
          <a:ext cx="0" cy="0"/>
          <a:chOff x="0" y="0"/>
          <a:chExt cx="0" cy="0"/>
        </a:xfrm>
      </p:grpSpPr>
      <p:sp>
        <p:nvSpPr>
          <p:cNvPr id="2651" name="Google Shape;2651;p56"/>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About the project</a:t>
            </a:r>
            <a:endParaRPr/>
          </a:p>
        </p:txBody>
      </p:sp>
      <p:sp>
        <p:nvSpPr>
          <p:cNvPr id="2652" name="Google Shape;2652;p56"/>
          <p:cNvSpPr txBox="1"/>
          <p:nvPr/>
        </p:nvSpPr>
        <p:spPr>
          <a:xfrm>
            <a:off x="1182775" y="1374500"/>
            <a:ext cx="7340700" cy="2490600"/>
          </a:xfrm>
          <a:prstGeom prst="rect">
            <a:avLst/>
          </a:prstGeom>
          <a:solidFill>
            <a:schemeClr val="dk1"/>
          </a:solidFill>
          <a:ln>
            <a:noFill/>
          </a:ln>
        </p:spPr>
        <p:txBody>
          <a:bodyPr anchorCtr="0" anchor="t" bIns="91425" lIns="91425" spcFirstLastPara="1" rIns="0" wrap="square" tIns="91425">
            <a:noAutofit/>
          </a:bodyPr>
          <a:lstStyle/>
          <a:p>
            <a:pPr indent="0" lvl="0" marL="0" rtl="0" algn="l">
              <a:lnSpc>
                <a:spcPct val="115000"/>
              </a:lnSpc>
              <a:spcBef>
                <a:spcPts val="0"/>
              </a:spcBef>
              <a:spcAft>
                <a:spcPts val="0"/>
              </a:spcAft>
              <a:buNone/>
            </a:pPr>
            <a:r>
              <a:rPr lang="en" sz="1700">
                <a:solidFill>
                  <a:schemeClr val="dk2"/>
                </a:solidFill>
              </a:rPr>
              <a:t>The objective of our project is to determine the optimal shape of fins that would yield the highest efficiency in heat transfer. We aim to analyze temperature profiles and identify the most efficient shape among three variations: cylindrical pin fin, tapered profile pin fin, and concave parabolic pin fin, Variable area straight fin. The aim of this project is to find a balance between convection heat transfer coefficient and surface area, considering the practical constraints associated with fluid motion and the potential drawbacks of excessive fin density.</a:t>
            </a:r>
            <a:endParaRPr sz="1700">
              <a:solidFill>
                <a:schemeClr val="dk2"/>
              </a:solidFill>
            </a:endParaRPr>
          </a:p>
          <a:p>
            <a:pPr indent="0" lvl="0" marL="0" rtl="0" algn="l">
              <a:lnSpc>
                <a:spcPct val="115000"/>
              </a:lnSpc>
              <a:spcBef>
                <a:spcPts val="0"/>
              </a:spcBef>
              <a:spcAft>
                <a:spcPts val="0"/>
              </a:spcAft>
              <a:buNone/>
            </a:pPr>
            <a:r>
              <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52"/>
                                        </p:tgtEl>
                                        <p:attrNameLst>
                                          <p:attrName>style.visibility</p:attrName>
                                        </p:attrNameLst>
                                      </p:cBhvr>
                                      <p:to>
                                        <p:strVal val="visible"/>
                                      </p:to>
                                    </p:set>
                                    <p:animEffect filter="fade" transition="in">
                                      <p:cBhvr>
                                        <p:cTn dur="1000"/>
                                        <p:tgtEl>
                                          <p:spTgt spid="2652"/>
                                        </p:tgtEl>
                                      </p:cBhvr>
                                    </p:animEffect>
                                  </p:childTnLst>
                                </p:cTn>
                              </p:par>
                              <p:par>
                                <p:cTn fill="hold" nodeType="withEffect" presetClass="entr" presetID="2" presetSubtype="8">
                                  <p:stCondLst>
                                    <p:cond delay="0"/>
                                  </p:stCondLst>
                                  <p:childTnLst>
                                    <p:set>
                                      <p:cBhvr>
                                        <p:cTn dur="1" fill="hold">
                                          <p:stCondLst>
                                            <p:cond delay="0"/>
                                          </p:stCondLst>
                                        </p:cTn>
                                        <p:tgtEl>
                                          <p:spTgt spid="2651"/>
                                        </p:tgtEl>
                                        <p:attrNameLst>
                                          <p:attrName>style.visibility</p:attrName>
                                        </p:attrNameLst>
                                      </p:cBhvr>
                                      <p:to>
                                        <p:strVal val="visible"/>
                                      </p:to>
                                    </p:set>
                                    <p:anim calcmode="lin" valueType="num">
                                      <p:cBhvr additive="base">
                                        <p:cTn dur="1000"/>
                                        <p:tgtEl>
                                          <p:spTgt spid="265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sp>
        <p:nvSpPr>
          <p:cNvPr id="2657" name="Google Shape;2657;p57"/>
          <p:cNvSpPr txBox="1"/>
          <p:nvPr>
            <p:ph type="title"/>
          </p:nvPr>
        </p:nvSpPr>
        <p:spPr>
          <a:xfrm>
            <a:off x="1774675" y="1809475"/>
            <a:ext cx="3851400" cy="1034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CAD Models</a:t>
            </a:r>
            <a:r>
              <a:rPr lang="en"/>
              <a:t>  </a:t>
            </a:r>
            <a:endParaRPr/>
          </a:p>
        </p:txBody>
      </p:sp>
      <p:sp>
        <p:nvSpPr>
          <p:cNvPr id="2658" name="Google Shape;2658;p57"/>
          <p:cNvSpPr txBox="1"/>
          <p:nvPr>
            <p:ph idx="2" type="title"/>
          </p:nvPr>
        </p:nvSpPr>
        <p:spPr>
          <a:xfrm>
            <a:off x="5638521" y="1356584"/>
            <a:ext cx="2575200" cy="159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02</a:t>
            </a:r>
            <a:endParaRPr/>
          </a:p>
        </p:txBody>
      </p:sp>
      <p:sp>
        <p:nvSpPr>
          <p:cNvPr id="2659" name="Google Shape;2659;p57"/>
          <p:cNvSpPr/>
          <p:nvPr/>
        </p:nvSpPr>
        <p:spPr>
          <a:xfrm flipH="1" rot="10800000">
            <a:off x="354563" y="2397259"/>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0" name="Google Shape;2660;p57"/>
          <p:cNvGrpSpPr/>
          <p:nvPr/>
        </p:nvGrpSpPr>
        <p:grpSpPr>
          <a:xfrm flipH="1">
            <a:off x="5943474" y="3141820"/>
            <a:ext cx="1965289" cy="517060"/>
            <a:chOff x="3539975" y="3523525"/>
            <a:chExt cx="745925" cy="196250"/>
          </a:xfrm>
        </p:grpSpPr>
        <p:sp>
          <p:nvSpPr>
            <p:cNvPr id="2661" name="Google Shape;2661;p57"/>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7"/>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7"/>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7"/>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7"/>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7"/>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7"/>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7"/>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7"/>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7"/>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7"/>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7"/>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7"/>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7"/>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7"/>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7"/>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7" name="Google Shape;2677;p57"/>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7"/>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7">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7">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7">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2" name="Google Shape;2682;p57"/>
          <p:cNvCxnSpPr/>
          <p:nvPr/>
        </p:nvCxnSpPr>
        <p:spPr>
          <a:xfrm flipH="1" rot="10800000">
            <a:off x="1807300" y="2549000"/>
            <a:ext cx="3773400" cy="108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660"/>
                                        </p:tgtEl>
                                        <p:attrNameLst>
                                          <p:attrName>style.visibility</p:attrName>
                                        </p:attrNameLst>
                                      </p:cBhvr>
                                      <p:to>
                                        <p:strVal val="visible"/>
                                      </p:to>
                                    </p:set>
                                    <p:anim calcmode="lin" valueType="num">
                                      <p:cBhvr additive="base">
                                        <p:cTn dur="1000"/>
                                        <p:tgtEl>
                                          <p:spTgt spid="26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2658"/>
                                        </p:tgtEl>
                                        <p:attrNameLst>
                                          <p:attrName>style.visibility</p:attrName>
                                        </p:attrNameLst>
                                      </p:cBhvr>
                                      <p:to>
                                        <p:strVal val="visible"/>
                                      </p:to>
                                    </p:set>
                                    <p:anim calcmode="lin" valueType="num">
                                      <p:cBhvr additive="base">
                                        <p:cTn dur="1000"/>
                                        <p:tgtEl>
                                          <p:spTgt spid="26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2657"/>
                                        </p:tgtEl>
                                        <p:attrNameLst>
                                          <p:attrName>style.visibility</p:attrName>
                                        </p:attrNameLst>
                                      </p:cBhvr>
                                      <p:to>
                                        <p:strVal val="visible"/>
                                      </p:to>
                                    </p:set>
                                    <p:anim calcmode="lin" valueType="num">
                                      <p:cBhvr additive="base">
                                        <p:cTn dur="1000"/>
                                        <p:tgtEl>
                                          <p:spTgt spid="2657"/>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2659"/>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2677"/>
                                        </p:tgtEl>
                                        <p:attrNameLst>
                                          <p:attrName>style.visibility</p:attrName>
                                        </p:attrNameLst>
                                      </p:cBhvr>
                                      <p:to>
                                        <p:strVal val="visible"/>
                                      </p:to>
                                    </p:set>
                                    <p:animEffect filter="fade" transition="in">
                                      <p:cBhvr>
                                        <p:cTn dur="1000"/>
                                        <p:tgtEl>
                                          <p:spTgt spid="2677"/>
                                        </p:tgtEl>
                                      </p:cBhvr>
                                    </p:animEffect>
                                  </p:childTnLst>
                                </p:cTn>
                              </p:par>
                              <p:par>
                                <p:cTn fill="hold" nodeType="withEffect" presetClass="entr" presetID="10" presetSubtype="0">
                                  <p:stCondLst>
                                    <p:cond delay="0"/>
                                  </p:stCondLst>
                                  <p:childTnLst>
                                    <p:set>
                                      <p:cBhvr>
                                        <p:cTn dur="1" fill="hold">
                                          <p:stCondLst>
                                            <p:cond delay="0"/>
                                          </p:stCondLst>
                                        </p:cTn>
                                        <p:tgtEl>
                                          <p:spTgt spid="2678"/>
                                        </p:tgtEl>
                                        <p:attrNameLst>
                                          <p:attrName>style.visibility</p:attrName>
                                        </p:attrNameLst>
                                      </p:cBhvr>
                                      <p:to>
                                        <p:strVal val="visible"/>
                                      </p:to>
                                    </p:set>
                                    <p:animEffect filter="fade" transition="in">
                                      <p:cBhvr>
                                        <p:cTn dur="1000"/>
                                        <p:tgtEl>
                                          <p:spTgt spid="2678"/>
                                        </p:tgtEl>
                                      </p:cBhvr>
                                    </p:animEffect>
                                  </p:childTnLst>
                                </p:cTn>
                              </p:par>
                              <p:par>
                                <p:cTn fill="hold" nodeType="withEffect" presetClass="entr" presetID="10" presetSubtype="0">
                                  <p:stCondLst>
                                    <p:cond delay="0"/>
                                  </p:stCondLst>
                                  <p:childTnLst>
                                    <p:set>
                                      <p:cBhvr>
                                        <p:cTn dur="1" fill="hold">
                                          <p:stCondLst>
                                            <p:cond delay="0"/>
                                          </p:stCondLst>
                                        </p:cTn>
                                        <p:tgtEl>
                                          <p:spTgt spid="2679"/>
                                        </p:tgtEl>
                                        <p:attrNameLst>
                                          <p:attrName>style.visibility</p:attrName>
                                        </p:attrNameLst>
                                      </p:cBhvr>
                                      <p:to>
                                        <p:strVal val="visible"/>
                                      </p:to>
                                    </p:set>
                                    <p:animEffect filter="fade" transition="in">
                                      <p:cBhvr>
                                        <p:cTn dur="1000"/>
                                        <p:tgtEl>
                                          <p:spTgt spid="2679"/>
                                        </p:tgtEl>
                                      </p:cBhvr>
                                    </p:animEffect>
                                  </p:childTnLst>
                                </p:cTn>
                              </p:par>
                              <p:par>
                                <p:cTn fill="hold" nodeType="withEffect" presetClass="entr" presetID="10" presetSubtype="0">
                                  <p:stCondLst>
                                    <p:cond delay="0"/>
                                  </p:stCondLst>
                                  <p:childTnLst>
                                    <p:set>
                                      <p:cBhvr>
                                        <p:cTn dur="1" fill="hold">
                                          <p:stCondLst>
                                            <p:cond delay="0"/>
                                          </p:stCondLst>
                                        </p:cTn>
                                        <p:tgtEl>
                                          <p:spTgt spid="2680"/>
                                        </p:tgtEl>
                                        <p:attrNameLst>
                                          <p:attrName>style.visibility</p:attrName>
                                        </p:attrNameLst>
                                      </p:cBhvr>
                                      <p:to>
                                        <p:strVal val="visible"/>
                                      </p:to>
                                    </p:set>
                                    <p:animEffect filter="fade" transition="in">
                                      <p:cBhvr>
                                        <p:cTn dur="1000"/>
                                        <p:tgtEl>
                                          <p:spTgt spid="2680"/>
                                        </p:tgtEl>
                                      </p:cBhvr>
                                    </p:animEffect>
                                  </p:childTnLst>
                                </p:cTn>
                              </p:par>
                              <p:par>
                                <p:cTn fill="hold" nodeType="withEffect" presetClass="entr" presetID="10" presetSubtype="0">
                                  <p:stCondLst>
                                    <p:cond delay="0"/>
                                  </p:stCondLst>
                                  <p:childTnLst>
                                    <p:set>
                                      <p:cBhvr>
                                        <p:cTn dur="1" fill="hold">
                                          <p:stCondLst>
                                            <p:cond delay="0"/>
                                          </p:stCondLst>
                                        </p:cTn>
                                        <p:tgtEl>
                                          <p:spTgt spid="2681"/>
                                        </p:tgtEl>
                                        <p:attrNameLst>
                                          <p:attrName>style.visibility</p:attrName>
                                        </p:attrNameLst>
                                      </p:cBhvr>
                                      <p:to>
                                        <p:strVal val="visible"/>
                                      </p:to>
                                    </p:set>
                                    <p:animEffect filter="fade" transition="in">
                                      <p:cBhvr>
                                        <p:cTn dur="1000"/>
                                        <p:tgtEl>
                                          <p:spTgt spid="26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6" name="Shape 2686"/>
        <p:cNvGrpSpPr/>
        <p:nvPr/>
      </p:nvGrpSpPr>
      <p:grpSpPr>
        <a:xfrm>
          <a:off x="0" y="0"/>
          <a:ext cx="0" cy="0"/>
          <a:chOff x="0" y="0"/>
          <a:chExt cx="0" cy="0"/>
        </a:xfrm>
      </p:grpSpPr>
      <p:sp>
        <p:nvSpPr>
          <p:cNvPr id="2687" name="Google Shape;2687;p58"/>
          <p:cNvSpPr txBox="1"/>
          <p:nvPr>
            <p:ph type="title"/>
          </p:nvPr>
        </p:nvSpPr>
        <p:spPr>
          <a:xfrm>
            <a:off x="5140300" y="2243375"/>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CYLINDRICAL FIN</a:t>
            </a:r>
            <a:endParaRPr/>
          </a:p>
        </p:txBody>
      </p:sp>
      <p:sp>
        <p:nvSpPr>
          <p:cNvPr id="2688" name="Google Shape;2688;p58"/>
          <p:cNvSpPr/>
          <p:nvPr/>
        </p:nvSpPr>
        <p:spPr>
          <a:xfrm flipH="1" rot="5400000">
            <a:off x="5754160" y="375559"/>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8"/>
          <p:cNvSpPr/>
          <p:nvPr/>
        </p:nvSpPr>
        <p:spPr>
          <a:xfrm flipH="1" rot="10800000">
            <a:off x="5889125" y="47140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8"/>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8"/>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8">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8">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8">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5" name="Google Shape;2695;p58"/>
          <p:cNvPicPr preferRelativeResize="0"/>
          <p:nvPr/>
        </p:nvPicPr>
        <p:blipFill>
          <a:blip r:embed="rId4">
            <a:alphaModFix/>
          </a:blip>
          <a:stretch>
            <a:fillRect/>
          </a:stretch>
        </p:blipFill>
        <p:spPr>
          <a:xfrm>
            <a:off x="1815800" y="1025700"/>
            <a:ext cx="2605450" cy="3334025"/>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687"/>
                                        </p:tgtEl>
                                        <p:attrNameLst>
                                          <p:attrName>style.visibility</p:attrName>
                                        </p:attrNameLst>
                                      </p:cBhvr>
                                      <p:to>
                                        <p:strVal val="visible"/>
                                      </p:to>
                                    </p:set>
                                    <p:anim calcmode="lin" valueType="num">
                                      <p:cBhvr additive="base">
                                        <p:cTn dur="1000"/>
                                        <p:tgtEl>
                                          <p:spTgt spid="2687"/>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2689"/>
                                        </p:tgtEl>
                                        <p:attrNameLst>
                                          <p:attrName>style.visibility</p:attrName>
                                        </p:attrNameLst>
                                      </p:cBhvr>
                                      <p:to>
                                        <p:strVal val="visible"/>
                                      </p:to>
                                    </p:set>
                                    <p:anim calcmode="lin" valueType="num">
                                      <p:cBhvr additive="base">
                                        <p:cTn dur="1000"/>
                                        <p:tgtEl>
                                          <p:spTgt spid="2689"/>
                                        </p:tgtEl>
                                        <p:attrNameLst>
                                          <p:attrName>ppt_w</p:attrName>
                                        </p:attrNameLst>
                                      </p:cBhvr>
                                      <p:tavLst>
                                        <p:tav fmla="" tm="0">
                                          <p:val>
                                            <p:strVal val="0"/>
                                          </p:val>
                                        </p:tav>
                                        <p:tav fmla="" tm="100000">
                                          <p:val>
                                            <p:strVal val="#ppt_w"/>
                                          </p:val>
                                        </p:tav>
                                      </p:tavLst>
                                    </p:anim>
                                    <p:anim calcmode="lin" valueType="num">
                                      <p:cBhvr additive="base">
                                        <p:cTn dur="1000"/>
                                        <p:tgtEl>
                                          <p:spTgt spid="2689"/>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1000" fill="hold"/>
                                        <p:tgtEl>
                                          <p:spTgt spid="2688"/>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2690"/>
                                        </p:tgtEl>
                                        <p:attrNameLst>
                                          <p:attrName>style.visibility</p:attrName>
                                        </p:attrNameLst>
                                      </p:cBhvr>
                                      <p:to>
                                        <p:strVal val="visible"/>
                                      </p:to>
                                    </p:set>
                                    <p:animEffect filter="fade" transition="in">
                                      <p:cBhvr>
                                        <p:cTn dur="1000"/>
                                        <p:tgtEl>
                                          <p:spTgt spid="2690"/>
                                        </p:tgtEl>
                                      </p:cBhvr>
                                    </p:animEffect>
                                  </p:childTnLst>
                                </p:cTn>
                              </p:par>
                              <p:par>
                                <p:cTn fill="hold" nodeType="withEffect" presetClass="entr" presetID="10" presetSubtype="0">
                                  <p:stCondLst>
                                    <p:cond delay="0"/>
                                  </p:stCondLst>
                                  <p:childTnLst>
                                    <p:set>
                                      <p:cBhvr>
                                        <p:cTn dur="1" fill="hold">
                                          <p:stCondLst>
                                            <p:cond delay="0"/>
                                          </p:stCondLst>
                                        </p:cTn>
                                        <p:tgtEl>
                                          <p:spTgt spid="2691"/>
                                        </p:tgtEl>
                                        <p:attrNameLst>
                                          <p:attrName>style.visibility</p:attrName>
                                        </p:attrNameLst>
                                      </p:cBhvr>
                                      <p:to>
                                        <p:strVal val="visible"/>
                                      </p:to>
                                    </p:set>
                                    <p:animEffect filter="fade" transition="in">
                                      <p:cBhvr>
                                        <p:cTn dur="1000"/>
                                        <p:tgtEl>
                                          <p:spTgt spid="2691"/>
                                        </p:tgtEl>
                                      </p:cBhvr>
                                    </p:animEffect>
                                  </p:childTnLst>
                                </p:cTn>
                              </p:par>
                              <p:par>
                                <p:cTn fill="hold" nodeType="withEffect" presetClass="entr" presetID="10" presetSubtype="0">
                                  <p:stCondLst>
                                    <p:cond delay="0"/>
                                  </p:stCondLst>
                                  <p:childTnLst>
                                    <p:set>
                                      <p:cBhvr>
                                        <p:cTn dur="1" fill="hold">
                                          <p:stCondLst>
                                            <p:cond delay="0"/>
                                          </p:stCondLst>
                                        </p:cTn>
                                        <p:tgtEl>
                                          <p:spTgt spid="2692"/>
                                        </p:tgtEl>
                                        <p:attrNameLst>
                                          <p:attrName>style.visibility</p:attrName>
                                        </p:attrNameLst>
                                      </p:cBhvr>
                                      <p:to>
                                        <p:strVal val="visible"/>
                                      </p:to>
                                    </p:set>
                                    <p:animEffect filter="fade" transition="in">
                                      <p:cBhvr>
                                        <p:cTn dur="1000"/>
                                        <p:tgtEl>
                                          <p:spTgt spid="2692"/>
                                        </p:tgtEl>
                                      </p:cBhvr>
                                    </p:animEffect>
                                  </p:childTnLst>
                                </p:cTn>
                              </p:par>
                              <p:par>
                                <p:cTn fill="hold" nodeType="withEffect" presetClass="entr" presetID="10" presetSubtype="0">
                                  <p:stCondLst>
                                    <p:cond delay="0"/>
                                  </p:stCondLst>
                                  <p:childTnLst>
                                    <p:set>
                                      <p:cBhvr>
                                        <p:cTn dur="1" fill="hold">
                                          <p:stCondLst>
                                            <p:cond delay="0"/>
                                          </p:stCondLst>
                                        </p:cTn>
                                        <p:tgtEl>
                                          <p:spTgt spid="2693"/>
                                        </p:tgtEl>
                                        <p:attrNameLst>
                                          <p:attrName>style.visibility</p:attrName>
                                        </p:attrNameLst>
                                      </p:cBhvr>
                                      <p:to>
                                        <p:strVal val="visible"/>
                                      </p:to>
                                    </p:set>
                                    <p:animEffect filter="fade" transition="in">
                                      <p:cBhvr>
                                        <p:cTn dur="1000"/>
                                        <p:tgtEl>
                                          <p:spTgt spid="2693"/>
                                        </p:tgtEl>
                                      </p:cBhvr>
                                    </p:animEffect>
                                  </p:childTnLst>
                                </p:cTn>
                              </p:par>
                              <p:par>
                                <p:cTn fill="hold" nodeType="withEffect" presetClass="entr" presetID="10" presetSubtype="0">
                                  <p:stCondLst>
                                    <p:cond delay="0"/>
                                  </p:stCondLst>
                                  <p:childTnLst>
                                    <p:set>
                                      <p:cBhvr>
                                        <p:cTn dur="1" fill="hold">
                                          <p:stCondLst>
                                            <p:cond delay="0"/>
                                          </p:stCondLst>
                                        </p:cTn>
                                        <p:tgtEl>
                                          <p:spTgt spid="2694"/>
                                        </p:tgtEl>
                                        <p:attrNameLst>
                                          <p:attrName>style.visibility</p:attrName>
                                        </p:attrNameLst>
                                      </p:cBhvr>
                                      <p:to>
                                        <p:strVal val="visible"/>
                                      </p:to>
                                    </p:set>
                                    <p:animEffect filter="fade" transition="in">
                                      <p:cBhvr>
                                        <p:cTn dur="1000"/>
                                        <p:tgtEl>
                                          <p:spTgt spid="26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9" name="Shape 2699"/>
        <p:cNvGrpSpPr/>
        <p:nvPr/>
      </p:nvGrpSpPr>
      <p:grpSpPr>
        <a:xfrm>
          <a:off x="0" y="0"/>
          <a:ext cx="0" cy="0"/>
          <a:chOff x="0" y="0"/>
          <a:chExt cx="0" cy="0"/>
        </a:xfrm>
      </p:grpSpPr>
      <p:sp>
        <p:nvSpPr>
          <p:cNvPr id="2700" name="Google Shape;2700;p59"/>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CONCAVE FIN</a:t>
            </a:r>
            <a:endParaRPr/>
          </a:p>
        </p:txBody>
      </p:sp>
      <p:sp>
        <p:nvSpPr>
          <p:cNvPr id="2701" name="Google Shape;2701;p59"/>
          <p:cNvSpPr txBox="1"/>
          <p:nvPr/>
        </p:nvSpPr>
        <p:spPr>
          <a:xfrm>
            <a:off x="2263200" y="4242250"/>
            <a:ext cx="46176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p:txBody>
      </p:sp>
      <p:grpSp>
        <p:nvGrpSpPr>
          <p:cNvPr id="2702" name="Google Shape;2702;p59"/>
          <p:cNvGrpSpPr/>
          <p:nvPr/>
        </p:nvGrpSpPr>
        <p:grpSpPr>
          <a:xfrm>
            <a:off x="5258308" y="722871"/>
            <a:ext cx="793256" cy="182899"/>
            <a:chOff x="2685575" y="2835950"/>
            <a:chExt cx="433000" cy="99825"/>
          </a:xfrm>
        </p:grpSpPr>
        <p:sp>
          <p:nvSpPr>
            <p:cNvPr id="2703" name="Google Shape;2703;p59"/>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9"/>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9"/>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9"/>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7" name="Google Shape;2707;p59"/>
          <p:cNvSpPr/>
          <p:nvPr/>
        </p:nvSpPr>
        <p:spPr>
          <a:xfrm>
            <a:off x="7435260" y="2571750"/>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9"/>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9"/>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9">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9">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9">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3" name="Google Shape;2713;p59"/>
          <p:cNvPicPr preferRelativeResize="0"/>
          <p:nvPr/>
        </p:nvPicPr>
        <p:blipFill>
          <a:blip r:embed="rId4">
            <a:alphaModFix/>
          </a:blip>
          <a:stretch>
            <a:fillRect/>
          </a:stretch>
        </p:blipFill>
        <p:spPr>
          <a:xfrm>
            <a:off x="1746900" y="1217775"/>
            <a:ext cx="4304675" cy="2965450"/>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702"/>
                                        </p:tgtEl>
                                        <p:attrNameLst>
                                          <p:attrName>style.visibility</p:attrName>
                                        </p:attrNameLst>
                                      </p:cBhvr>
                                      <p:to>
                                        <p:strVal val="visible"/>
                                      </p:to>
                                    </p:set>
                                    <p:anim calcmode="lin" valueType="num">
                                      <p:cBhvr additive="base">
                                        <p:cTn dur="1000"/>
                                        <p:tgtEl>
                                          <p:spTgt spid="27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700"/>
                                        </p:tgtEl>
                                        <p:attrNameLst>
                                          <p:attrName>style.visibility</p:attrName>
                                        </p:attrNameLst>
                                      </p:cBhvr>
                                      <p:to>
                                        <p:strVal val="visible"/>
                                      </p:to>
                                    </p:set>
                                    <p:anim calcmode="lin" valueType="num">
                                      <p:cBhvr additive="base">
                                        <p:cTn dur="1000"/>
                                        <p:tgtEl>
                                          <p:spTgt spid="27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701"/>
                                        </p:tgtEl>
                                        <p:attrNameLst>
                                          <p:attrName>style.visibility</p:attrName>
                                        </p:attrNameLst>
                                      </p:cBhvr>
                                      <p:to>
                                        <p:strVal val="visible"/>
                                      </p:to>
                                    </p:set>
                                    <p:anim calcmode="lin" valueType="num">
                                      <p:cBhvr additive="base">
                                        <p:cTn dur="1000"/>
                                        <p:tgtEl>
                                          <p:spTgt spid="2701"/>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2707"/>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2708"/>
                                        </p:tgtEl>
                                        <p:attrNameLst>
                                          <p:attrName>style.visibility</p:attrName>
                                        </p:attrNameLst>
                                      </p:cBhvr>
                                      <p:to>
                                        <p:strVal val="visible"/>
                                      </p:to>
                                    </p:set>
                                    <p:animEffect filter="fade" transition="in">
                                      <p:cBhvr>
                                        <p:cTn dur="1000"/>
                                        <p:tgtEl>
                                          <p:spTgt spid="2708"/>
                                        </p:tgtEl>
                                      </p:cBhvr>
                                    </p:animEffect>
                                  </p:childTnLst>
                                </p:cTn>
                              </p:par>
                              <p:par>
                                <p:cTn fill="hold" nodeType="withEffect" presetClass="entr" presetID="10" presetSubtype="0">
                                  <p:stCondLst>
                                    <p:cond delay="0"/>
                                  </p:stCondLst>
                                  <p:childTnLst>
                                    <p:set>
                                      <p:cBhvr>
                                        <p:cTn dur="1" fill="hold">
                                          <p:stCondLst>
                                            <p:cond delay="0"/>
                                          </p:stCondLst>
                                        </p:cTn>
                                        <p:tgtEl>
                                          <p:spTgt spid="2709"/>
                                        </p:tgtEl>
                                        <p:attrNameLst>
                                          <p:attrName>style.visibility</p:attrName>
                                        </p:attrNameLst>
                                      </p:cBhvr>
                                      <p:to>
                                        <p:strVal val="visible"/>
                                      </p:to>
                                    </p:set>
                                    <p:animEffect filter="fade" transition="in">
                                      <p:cBhvr>
                                        <p:cTn dur="1000"/>
                                        <p:tgtEl>
                                          <p:spTgt spid="2709"/>
                                        </p:tgtEl>
                                      </p:cBhvr>
                                    </p:animEffect>
                                  </p:childTnLst>
                                </p:cTn>
                              </p:par>
                              <p:par>
                                <p:cTn fill="hold" nodeType="withEffect" presetClass="entr" presetID="10" presetSubtype="0">
                                  <p:stCondLst>
                                    <p:cond delay="0"/>
                                  </p:stCondLst>
                                  <p:childTnLst>
                                    <p:set>
                                      <p:cBhvr>
                                        <p:cTn dur="1" fill="hold">
                                          <p:stCondLst>
                                            <p:cond delay="0"/>
                                          </p:stCondLst>
                                        </p:cTn>
                                        <p:tgtEl>
                                          <p:spTgt spid="2710"/>
                                        </p:tgtEl>
                                        <p:attrNameLst>
                                          <p:attrName>style.visibility</p:attrName>
                                        </p:attrNameLst>
                                      </p:cBhvr>
                                      <p:to>
                                        <p:strVal val="visible"/>
                                      </p:to>
                                    </p:set>
                                    <p:animEffect filter="fade" transition="in">
                                      <p:cBhvr>
                                        <p:cTn dur="1000"/>
                                        <p:tgtEl>
                                          <p:spTgt spid="2710"/>
                                        </p:tgtEl>
                                      </p:cBhvr>
                                    </p:animEffect>
                                  </p:childTnLst>
                                </p:cTn>
                              </p:par>
                              <p:par>
                                <p:cTn fill="hold" nodeType="withEffect" presetClass="entr" presetID="10" presetSubtype="0">
                                  <p:stCondLst>
                                    <p:cond delay="0"/>
                                  </p:stCondLst>
                                  <p:childTnLst>
                                    <p:set>
                                      <p:cBhvr>
                                        <p:cTn dur="1" fill="hold">
                                          <p:stCondLst>
                                            <p:cond delay="0"/>
                                          </p:stCondLst>
                                        </p:cTn>
                                        <p:tgtEl>
                                          <p:spTgt spid="2711"/>
                                        </p:tgtEl>
                                        <p:attrNameLst>
                                          <p:attrName>style.visibility</p:attrName>
                                        </p:attrNameLst>
                                      </p:cBhvr>
                                      <p:to>
                                        <p:strVal val="visible"/>
                                      </p:to>
                                    </p:set>
                                    <p:animEffect filter="fade" transition="in">
                                      <p:cBhvr>
                                        <p:cTn dur="1000"/>
                                        <p:tgtEl>
                                          <p:spTgt spid="2711"/>
                                        </p:tgtEl>
                                      </p:cBhvr>
                                    </p:animEffect>
                                  </p:childTnLst>
                                </p:cTn>
                              </p:par>
                              <p:par>
                                <p:cTn fill="hold" nodeType="withEffect" presetClass="entr" presetID="10" presetSubtype="0">
                                  <p:stCondLst>
                                    <p:cond delay="0"/>
                                  </p:stCondLst>
                                  <p:childTnLst>
                                    <p:set>
                                      <p:cBhvr>
                                        <p:cTn dur="1" fill="hold">
                                          <p:stCondLst>
                                            <p:cond delay="0"/>
                                          </p:stCondLst>
                                        </p:cTn>
                                        <p:tgtEl>
                                          <p:spTgt spid="2712"/>
                                        </p:tgtEl>
                                        <p:attrNameLst>
                                          <p:attrName>style.visibility</p:attrName>
                                        </p:attrNameLst>
                                      </p:cBhvr>
                                      <p:to>
                                        <p:strVal val="visible"/>
                                      </p:to>
                                    </p:set>
                                    <p:animEffect filter="fade" transition="in">
                                      <p:cBhvr>
                                        <p:cTn dur="1000"/>
                                        <p:tgtEl>
                                          <p:spTgt spid="27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sp>
        <p:nvSpPr>
          <p:cNvPr id="2718" name="Google Shape;2718;p60"/>
          <p:cNvSpPr txBox="1"/>
          <p:nvPr>
            <p:ph type="title"/>
          </p:nvPr>
        </p:nvSpPr>
        <p:spPr>
          <a:xfrm>
            <a:off x="546400" y="1970075"/>
            <a:ext cx="2708700" cy="8949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CONICAL FIN</a:t>
            </a:r>
            <a:endParaRPr/>
          </a:p>
        </p:txBody>
      </p:sp>
      <p:sp>
        <p:nvSpPr>
          <p:cNvPr id="2719" name="Google Shape;2719;p60"/>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0"/>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0">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0">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0">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4" name="Google Shape;2724;p60"/>
          <p:cNvPicPr preferRelativeResize="0"/>
          <p:nvPr/>
        </p:nvPicPr>
        <p:blipFill>
          <a:blip r:embed="rId4">
            <a:alphaModFix/>
          </a:blip>
          <a:stretch>
            <a:fillRect/>
          </a:stretch>
        </p:blipFill>
        <p:spPr>
          <a:xfrm>
            <a:off x="3737075" y="1039080"/>
            <a:ext cx="4230625" cy="3065325"/>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718"/>
                                        </p:tgtEl>
                                        <p:attrNameLst>
                                          <p:attrName>style.visibility</p:attrName>
                                        </p:attrNameLst>
                                      </p:cBhvr>
                                      <p:to>
                                        <p:strVal val="visible"/>
                                      </p:to>
                                    </p:set>
                                    <p:anim calcmode="lin" valueType="num">
                                      <p:cBhvr additive="base">
                                        <p:cTn dur="1000"/>
                                        <p:tgtEl>
                                          <p:spTgt spid="271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719"/>
                                        </p:tgtEl>
                                        <p:attrNameLst>
                                          <p:attrName>style.visibility</p:attrName>
                                        </p:attrNameLst>
                                      </p:cBhvr>
                                      <p:to>
                                        <p:strVal val="visible"/>
                                      </p:to>
                                    </p:set>
                                    <p:animEffect filter="fade" transition="in">
                                      <p:cBhvr>
                                        <p:cTn dur="1000"/>
                                        <p:tgtEl>
                                          <p:spTgt spid="2719"/>
                                        </p:tgtEl>
                                      </p:cBhvr>
                                    </p:animEffect>
                                  </p:childTnLst>
                                </p:cTn>
                              </p:par>
                              <p:par>
                                <p:cTn fill="hold" nodeType="withEffect" presetClass="entr" presetID="10" presetSubtype="0">
                                  <p:stCondLst>
                                    <p:cond delay="0"/>
                                  </p:stCondLst>
                                  <p:childTnLst>
                                    <p:set>
                                      <p:cBhvr>
                                        <p:cTn dur="1" fill="hold">
                                          <p:stCondLst>
                                            <p:cond delay="0"/>
                                          </p:stCondLst>
                                        </p:cTn>
                                        <p:tgtEl>
                                          <p:spTgt spid="2720"/>
                                        </p:tgtEl>
                                        <p:attrNameLst>
                                          <p:attrName>style.visibility</p:attrName>
                                        </p:attrNameLst>
                                      </p:cBhvr>
                                      <p:to>
                                        <p:strVal val="visible"/>
                                      </p:to>
                                    </p:set>
                                    <p:animEffect filter="fade" transition="in">
                                      <p:cBhvr>
                                        <p:cTn dur="1000"/>
                                        <p:tgtEl>
                                          <p:spTgt spid="2720"/>
                                        </p:tgtEl>
                                      </p:cBhvr>
                                    </p:animEffect>
                                  </p:childTnLst>
                                </p:cTn>
                              </p:par>
                              <p:par>
                                <p:cTn fill="hold" nodeType="withEffect" presetClass="entr" presetID="10" presetSubtype="0">
                                  <p:stCondLst>
                                    <p:cond delay="0"/>
                                  </p:stCondLst>
                                  <p:childTnLst>
                                    <p:set>
                                      <p:cBhvr>
                                        <p:cTn dur="1" fill="hold">
                                          <p:stCondLst>
                                            <p:cond delay="0"/>
                                          </p:stCondLst>
                                        </p:cTn>
                                        <p:tgtEl>
                                          <p:spTgt spid="2721"/>
                                        </p:tgtEl>
                                        <p:attrNameLst>
                                          <p:attrName>style.visibility</p:attrName>
                                        </p:attrNameLst>
                                      </p:cBhvr>
                                      <p:to>
                                        <p:strVal val="visible"/>
                                      </p:to>
                                    </p:set>
                                    <p:animEffect filter="fade" transition="in">
                                      <p:cBhvr>
                                        <p:cTn dur="1000"/>
                                        <p:tgtEl>
                                          <p:spTgt spid="2721"/>
                                        </p:tgtEl>
                                      </p:cBhvr>
                                    </p:animEffect>
                                  </p:childTnLst>
                                </p:cTn>
                              </p:par>
                              <p:par>
                                <p:cTn fill="hold" nodeType="withEffect" presetClass="entr" presetID="10" presetSubtype="0">
                                  <p:stCondLst>
                                    <p:cond delay="0"/>
                                  </p:stCondLst>
                                  <p:childTnLst>
                                    <p:set>
                                      <p:cBhvr>
                                        <p:cTn dur="1" fill="hold">
                                          <p:stCondLst>
                                            <p:cond delay="0"/>
                                          </p:stCondLst>
                                        </p:cTn>
                                        <p:tgtEl>
                                          <p:spTgt spid="2722"/>
                                        </p:tgtEl>
                                        <p:attrNameLst>
                                          <p:attrName>style.visibility</p:attrName>
                                        </p:attrNameLst>
                                      </p:cBhvr>
                                      <p:to>
                                        <p:strVal val="visible"/>
                                      </p:to>
                                    </p:set>
                                    <p:animEffect filter="fade" transition="in">
                                      <p:cBhvr>
                                        <p:cTn dur="1000"/>
                                        <p:tgtEl>
                                          <p:spTgt spid="2722"/>
                                        </p:tgtEl>
                                      </p:cBhvr>
                                    </p:animEffect>
                                  </p:childTnLst>
                                </p:cTn>
                              </p:par>
                              <p:par>
                                <p:cTn fill="hold" nodeType="withEffect" presetClass="entr" presetID="10" presetSubtype="0">
                                  <p:stCondLst>
                                    <p:cond delay="0"/>
                                  </p:stCondLst>
                                  <p:childTnLst>
                                    <p:set>
                                      <p:cBhvr>
                                        <p:cTn dur="1" fill="hold">
                                          <p:stCondLst>
                                            <p:cond delay="0"/>
                                          </p:stCondLst>
                                        </p:cTn>
                                        <p:tgtEl>
                                          <p:spTgt spid="2723"/>
                                        </p:tgtEl>
                                        <p:attrNameLst>
                                          <p:attrName>style.visibility</p:attrName>
                                        </p:attrNameLst>
                                      </p:cBhvr>
                                      <p:to>
                                        <p:strVal val="visible"/>
                                      </p:to>
                                    </p:set>
                                    <p:animEffect filter="fade" transition="in">
                                      <p:cBhvr>
                                        <p:cTn dur="1000"/>
                                        <p:tgtEl>
                                          <p:spTgt spid="27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8" name="Shape 2728"/>
        <p:cNvGrpSpPr/>
        <p:nvPr/>
      </p:nvGrpSpPr>
      <p:grpSpPr>
        <a:xfrm>
          <a:off x="0" y="0"/>
          <a:ext cx="0" cy="0"/>
          <a:chOff x="0" y="0"/>
          <a:chExt cx="0" cy="0"/>
        </a:xfrm>
      </p:grpSpPr>
      <p:sp>
        <p:nvSpPr>
          <p:cNvPr id="2729" name="Google Shape;2729;p61"/>
          <p:cNvSpPr txBox="1"/>
          <p:nvPr>
            <p:ph type="title"/>
          </p:nvPr>
        </p:nvSpPr>
        <p:spPr>
          <a:xfrm>
            <a:off x="1116375" y="1820348"/>
            <a:ext cx="4509600" cy="1023900"/>
          </a:xfrm>
          <a:prstGeom prst="rect">
            <a:avLst/>
          </a:prstGeom>
        </p:spPr>
        <p:txBody>
          <a:bodyPr anchorCtr="0" anchor="t" bIns="91425" lIns="91425" spcFirstLastPara="1" rIns="91425" wrap="square" tIns="0">
            <a:noAutofit/>
          </a:bodyPr>
          <a:lstStyle/>
          <a:p>
            <a:pPr indent="0" lvl="0" marL="0" rtl="0" algn="r">
              <a:spcBef>
                <a:spcPts val="0"/>
              </a:spcBef>
              <a:spcAft>
                <a:spcPts val="0"/>
              </a:spcAft>
              <a:buNone/>
            </a:pPr>
            <a:r>
              <a:rPr lang="en"/>
              <a:t>Types of fins </a:t>
            </a:r>
            <a:endParaRPr/>
          </a:p>
        </p:txBody>
      </p:sp>
      <p:sp>
        <p:nvSpPr>
          <p:cNvPr id="2730" name="Google Shape;2730;p61"/>
          <p:cNvSpPr txBox="1"/>
          <p:nvPr>
            <p:ph idx="2" type="title"/>
          </p:nvPr>
        </p:nvSpPr>
        <p:spPr>
          <a:xfrm>
            <a:off x="5638521" y="1356584"/>
            <a:ext cx="2575200" cy="159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03</a:t>
            </a:r>
            <a:endParaRPr/>
          </a:p>
        </p:txBody>
      </p:sp>
      <p:cxnSp>
        <p:nvCxnSpPr>
          <p:cNvPr id="2731" name="Google Shape;2731;p61"/>
          <p:cNvCxnSpPr/>
          <p:nvPr/>
        </p:nvCxnSpPr>
        <p:spPr>
          <a:xfrm>
            <a:off x="1337971" y="3176040"/>
            <a:ext cx="4218900" cy="0"/>
          </a:xfrm>
          <a:prstGeom prst="straightConnector1">
            <a:avLst/>
          </a:prstGeom>
          <a:noFill/>
          <a:ln cap="flat" cmpd="sng" w="9525">
            <a:solidFill>
              <a:schemeClr val="lt1"/>
            </a:solidFill>
            <a:prstDash val="solid"/>
            <a:round/>
            <a:headEnd len="med" w="med" type="none"/>
            <a:tailEnd len="med" w="med" type="none"/>
          </a:ln>
        </p:spPr>
      </p:cxnSp>
      <p:sp>
        <p:nvSpPr>
          <p:cNvPr id="2732" name="Google Shape;2732;p61"/>
          <p:cNvSpPr/>
          <p:nvPr/>
        </p:nvSpPr>
        <p:spPr>
          <a:xfrm flipH="1" rot="10800000">
            <a:off x="354563" y="2397259"/>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3" name="Google Shape;2733;p61"/>
          <p:cNvGrpSpPr/>
          <p:nvPr/>
        </p:nvGrpSpPr>
        <p:grpSpPr>
          <a:xfrm flipH="1">
            <a:off x="5943474" y="3141820"/>
            <a:ext cx="1965289" cy="517060"/>
            <a:chOff x="3539975" y="3523525"/>
            <a:chExt cx="745925" cy="196250"/>
          </a:xfrm>
        </p:grpSpPr>
        <p:sp>
          <p:nvSpPr>
            <p:cNvPr id="2734" name="Google Shape;2734;p61"/>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1"/>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1"/>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1"/>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1"/>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1"/>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1"/>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1"/>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1"/>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1"/>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1"/>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1"/>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1"/>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1"/>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1"/>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1"/>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0" name="Google Shape;2750;p61"/>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1"/>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1">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1">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1">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733"/>
                                        </p:tgtEl>
                                        <p:attrNameLst>
                                          <p:attrName>style.visibility</p:attrName>
                                        </p:attrNameLst>
                                      </p:cBhvr>
                                      <p:to>
                                        <p:strVal val="visible"/>
                                      </p:to>
                                    </p:set>
                                    <p:anim calcmode="lin" valueType="num">
                                      <p:cBhvr additive="base">
                                        <p:cTn dur="1000"/>
                                        <p:tgtEl>
                                          <p:spTgt spid="27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2730"/>
                                        </p:tgtEl>
                                        <p:attrNameLst>
                                          <p:attrName>style.visibility</p:attrName>
                                        </p:attrNameLst>
                                      </p:cBhvr>
                                      <p:to>
                                        <p:strVal val="visible"/>
                                      </p:to>
                                    </p:set>
                                    <p:anim calcmode="lin" valueType="num">
                                      <p:cBhvr additive="base">
                                        <p:cTn dur="1000"/>
                                        <p:tgtEl>
                                          <p:spTgt spid="273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2729"/>
                                        </p:tgtEl>
                                        <p:attrNameLst>
                                          <p:attrName>style.visibility</p:attrName>
                                        </p:attrNameLst>
                                      </p:cBhvr>
                                      <p:to>
                                        <p:strVal val="visible"/>
                                      </p:to>
                                    </p:set>
                                    <p:anim calcmode="lin" valueType="num">
                                      <p:cBhvr additive="base">
                                        <p:cTn dur="1000"/>
                                        <p:tgtEl>
                                          <p:spTgt spid="27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731"/>
                                        </p:tgtEl>
                                        <p:attrNameLst>
                                          <p:attrName>style.visibility</p:attrName>
                                        </p:attrNameLst>
                                      </p:cBhvr>
                                      <p:to>
                                        <p:strVal val="visible"/>
                                      </p:to>
                                    </p:set>
                                    <p:anim calcmode="lin" valueType="num">
                                      <p:cBhvr additive="base">
                                        <p:cTn dur="1000"/>
                                        <p:tgtEl>
                                          <p:spTgt spid="2731"/>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2732"/>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2750"/>
                                        </p:tgtEl>
                                        <p:attrNameLst>
                                          <p:attrName>style.visibility</p:attrName>
                                        </p:attrNameLst>
                                      </p:cBhvr>
                                      <p:to>
                                        <p:strVal val="visible"/>
                                      </p:to>
                                    </p:set>
                                    <p:animEffect filter="fade" transition="in">
                                      <p:cBhvr>
                                        <p:cTn dur="1000"/>
                                        <p:tgtEl>
                                          <p:spTgt spid="2750"/>
                                        </p:tgtEl>
                                      </p:cBhvr>
                                    </p:animEffect>
                                  </p:childTnLst>
                                </p:cTn>
                              </p:par>
                              <p:par>
                                <p:cTn fill="hold" nodeType="withEffect" presetClass="entr" presetID="10" presetSubtype="0">
                                  <p:stCondLst>
                                    <p:cond delay="0"/>
                                  </p:stCondLst>
                                  <p:childTnLst>
                                    <p:set>
                                      <p:cBhvr>
                                        <p:cTn dur="1" fill="hold">
                                          <p:stCondLst>
                                            <p:cond delay="0"/>
                                          </p:stCondLst>
                                        </p:cTn>
                                        <p:tgtEl>
                                          <p:spTgt spid="2751"/>
                                        </p:tgtEl>
                                        <p:attrNameLst>
                                          <p:attrName>style.visibility</p:attrName>
                                        </p:attrNameLst>
                                      </p:cBhvr>
                                      <p:to>
                                        <p:strVal val="visible"/>
                                      </p:to>
                                    </p:set>
                                    <p:animEffect filter="fade" transition="in">
                                      <p:cBhvr>
                                        <p:cTn dur="1000"/>
                                        <p:tgtEl>
                                          <p:spTgt spid="2751"/>
                                        </p:tgtEl>
                                      </p:cBhvr>
                                    </p:animEffect>
                                  </p:childTnLst>
                                </p:cTn>
                              </p:par>
                              <p:par>
                                <p:cTn fill="hold" nodeType="withEffect" presetClass="entr" presetID="10" presetSubtype="0">
                                  <p:stCondLst>
                                    <p:cond delay="0"/>
                                  </p:stCondLst>
                                  <p:childTnLst>
                                    <p:set>
                                      <p:cBhvr>
                                        <p:cTn dur="1" fill="hold">
                                          <p:stCondLst>
                                            <p:cond delay="0"/>
                                          </p:stCondLst>
                                        </p:cTn>
                                        <p:tgtEl>
                                          <p:spTgt spid="2752"/>
                                        </p:tgtEl>
                                        <p:attrNameLst>
                                          <p:attrName>style.visibility</p:attrName>
                                        </p:attrNameLst>
                                      </p:cBhvr>
                                      <p:to>
                                        <p:strVal val="visible"/>
                                      </p:to>
                                    </p:set>
                                    <p:animEffect filter="fade" transition="in">
                                      <p:cBhvr>
                                        <p:cTn dur="1000"/>
                                        <p:tgtEl>
                                          <p:spTgt spid="2752"/>
                                        </p:tgtEl>
                                      </p:cBhvr>
                                    </p:animEffect>
                                  </p:childTnLst>
                                </p:cTn>
                              </p:par>
                              <p:par>
                                <p:cTn fill="hold" nodeType="withEffect" presetClass="entr" presetID="10" presetSubtype="0">
                                  <p:stCondLst>
                                    <p:cond delay="0"/>
                                  </p:stCondLst>
                                  <p:childTnLst>
                                    <p:set>
                                      <p:cBhvr>
                                        <p:cTn dur="1" fill="hold">
                                          <p:stCondLst>
                                            <p:cond delay="0"/>
                                          </p:stCondLst>
                                        </p:cTn>
                                        <p:tgtEl>
                                          <p:spTgt spid="2753"/>
                                        </p:tgtEl>
                                        <p:attrNameLst>
                                          <p:attrName>style.visibility</p:attrName>
                                        </p:attrNameLst>
                                      </p:cBhvr>
                                      <p:to>
                                        <p:strVal val="visible"/>
                                      </p:to>
                                    </p:set>
                                    <p:animEffect filter="fade" transition="in">
                                      <p:cBhvr>
                                        <p:cTn dur="1000"/>
                                        <p:tgtEl>
                                          <p:spTgt spid="2753"/>
                                        </p:tgtEl>
                                      </p:cBhvr>
                                    </p:animEffect>
                                  </p:childTnLst>
                                </p:cTn>
                              </p:par>
                              <p:par>
                                <p:cTn fill="hold" nodeType="withEffect" presetClass="entr" presetID="10" presetSubtype="0">
                                  <p:stCondLst>
                                    <p:cond delay="0"/>
                                  </p:stCondLst>
                                  <p:childTnLst>
                                    <p:set>
                                      <p:cBhvr>
                                        <p:cTn dur="1" fill="hold">
                                          <p:stCondLst>
                                            <p:cond delay="0"/>
                                          </p:stCondLst>
                                        </p:cTn>
                                        <p:tgtEl>
                                          <p:spTgt spid="2754"/>
                                        </p:tgtEl>
                                        <p:attrNameLst>
                                          <p:attrName>style.visibility</p:attrName>
                                        </p:attrNameLst>
                                      </p:cBhvr>
                                      <p:to>
                                        <p:strVal val="visible"/>
                                      </p:to>
                                    </p:set>
                                    <p:animEffect filter="fade" transition="in">
                                      <p:cBhvr>
                                        <p:cTn dur="1000"/>
                                        <p:tgtEl>
                                          <p:spTgt spid="27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Science Project Proposal XL by Slidesgo">
  <a:themeElements>
    <a:clrScheme name="Simple Light">
      <a:dk1>
        <a:srgbClr val="0E0E0E"/>
      </a:dk1>
      <a:lt1>
        <a:srgbClr val="FFFFFF"/>
      </a:lt1>
      <a:dk2>
        <a:srgbClr val="72F49A"/>
      </a:dk2>
      <a:lt2>
        <a:srgbClr val="47A5F3"/>
      </a:lt2>
      <a:accent1>
        <a:srgbClr val="F341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